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  <p:sldMasterId id="2147483687" r:id="rId2"/>
  </p:sldMasterIdLst>
  <p:notesMasterIdLst>
    <p:notesMasterId r:id="rId119"/>
  </p:notesMasterIdLst>
  <p:sldIdLst>
    <p:sldId id="454" r:id="rId3"/>
    <p:sldId id="486" r:id="rId4"/>
    <p:sldId id="487" r:id="rId5"/>
    <p:sldId id="569" r:id="rId6"/>
    <p:sldId id="672" r:id="rId7"/>
    <p:sldId id="570" r:id="rId8"/>
    <p:sldId id="696" r:id="rId9"/>
    <p:sldId id="493" r:id="rId10"/>
    <p:sldId id="510" r:id="rId11"/>
    <p:sldId id="512" r:id="rId12"/>
    <p:sldId id="513" r:id="rId13"/>
    <p:sldId id="514" r:id="rId14"/>
    <p:sldId id="515" r:id="rId15"/>
    <p:sldId id="516" r:id="rId16"/>
    <p:sldId id="517" r:id="rId17"/>
    <p:sldId id="518" r:id="rId18"/>
    <p:sldId id="519" r:id="rId19"/>
    <p:sldId id="520" r:id="rId20"/>
    <p:sldId id="524" r:id="rId21"/>
    <p:sldId id="543" r:id="rId22"/>
    <p:sldId id="525" r:id="rId23"/>
    <p:sldId id="682" r:id="rId24"/>
    <p:sldId id="542" r:id="rId25"/>
    <p:sldId id="527" r:id="rId26"/>
    <p:sldId id="544" r:id="rId27"/>
    <p:sldId id="545" r:id="rId28"/>
    <p:sldId id="563" r:id="rId29"/>
    <p:sldId id="564" r:id="rId30"/>
    <p:sldId id="550" r:id="rId31"/>
    <p:sldId id="551" r:id="rId32"/>
    <p:sldId id="552" r:id="rId33"/>
    <p:sldId id="553" r:id="rId34"/>
    <p:sldId id="554" r:id="rId35"/>
    <p:sldId id="555" r:id="rId36"/>
    <p:sldId id="556" r:id="rId37"/>
    <p:sldId id="557" r:id="rId38"/>
    <p:sldId id="558" r:id="rId39"/>
    <p:sldId id="559" r:id="rId40"/>
    <p:sldId id="560" r:id="rId41"/>
    <p:sldId id="561" r:id="rId42"/>
    <p:sldId id="562" r:id="rId43"/>
    <p:sldId id="565" r:id="rId44"/>
    <p:sldId id="528" r:id="rId45"/>
    <p:sldId id="529" r:id="rId46"/>
    <p:sldId id="530" r:id="rId47"/>
    <p:sldId id="531" r:id="rId48"/>
    <p:sldId id="532" r:id="rId49"/>
    <p:sldId id="534" r:id="rId50"/>
    <p:sldId id="533" r:id="rId51"/>
    <p:sldId id="535" r:id="rId52"/>
    <p:sldId id="536" r:id="rId53"/>
    <p:sldId id="537" r:id="rId54"/>
    <p:sldId id="538" r:id="rId55"/>
    <p:sldId id="539" r:id="rId56"/>
    <p:sldId id="540" r:id="rId57"/>
    <p:sldId id="683" r:id="rId58"/>
    <p:sldId id="684" r:id="rId59"/>
    <p:sldId id="685" r:id="rId60"/>
    <p:sldId id="690" r:id="rId61"/>
    <p:sldId id="686" r:id="rId62"/>
    <p:sldId id="687" r:id="rId63"/>
    <p:sldId id="688" r:id="rId64"/>
    <p:sldId id="628" r:id="rId65"/>
    <p:sldId id="691" r:id="rId66"/>
    <p:sldId id="630" r:id="rId67"/>
    <p:sldId id="629" r:id="rId68"/>
    <p:sldId id="590" r:id="rId69"/>
    <p:sldId id="591" r:id="rId70"/>
    <p:sldId id="592" r:id="rId71"/>
    <p:sldId id="593" r:id="rId72"/>
    <p:sldId id="594" r:id="rId73"/>
    <p:sldId id="595" r:id="rId74"/>
    <p:sldId id="589" r:id="rId75"/>
    <p:sldId id="692" r:id="rId76"/>
    <p:sldId id="698" r:id="rId77"/>
    <p:sldId id="697" r:id="rId78"/>
    <p:sldId id="596" r:id="rId79"/>
    <p:sldId id="655" r:id="rId80"/>
    <p:sldId id="656" r:id="rId81"/>
    <p:sldId id="568" r:id="rId82"/>
    <p:sldId id="604" r:id="rId83"/>
    <p:sldId id="606" r:id="rId84"/>
    <p:sldId id="585" r:id="rId85"/>
    <p:sldId id="578" r:id="rId86"/>
    <p:sldId id="579" r:id="rId87"/>
    <p:sldId id="693" r:id="rId88"/>
    <p:sldId id="581" r:id="rId89"/>
    <p:sldId id="689" r:id="rId90"/>
    <p:sldId id="580" r:id="rId91"/>
    <p:sldId id="583" r:id="rId92"/>
    <p:sldId id="582" r:id="rId93"/>
    <p:sldId id="577" r:id="rId94"/>
    <p:sldId id="584" r:id="rId95"/>
    <p:sldId id="694" r:id="rId96"/>
    <p:sldId id="695" r:id="rId97"/>
    <p:sldId id="599" r:id="rId98"/>
    <p:sldId id="598" r:id="rId99"/>
    <p:sldId id="546" r:id="rId100"/>
    <p:sldId id="547" r:id="rId101"/>
    <p:sldId id="673" r:id="rId102"/>
    <p:sldId id="674" r:id="rId103"/>
    <p:sldId id="675" r:id="rId104"/>
    <p:sldId id="676" r:id="rId105"/>
    <p:sldId id="677" r:id="rId106"/>
    <p:sldId id="678" r:id="rId107"/>
    <p:sldId id="607" r:id="rId108"/>
    <p:sldId id="600" r:id="rId109"/>
    <p:sldId id="627" r:id="rId110"/>
    <p:sldId id="679" r:id="rId111"/>
    <p:sldId id="680" r:id="rId112"/>
    <p:sldId id="681" r:id="rId113"/>
    <p:sldId id="548" r:id="rId114"/>
    <p:sldId id="549" r:id="rId115"/>
    <p:sldId id="488" r:id="rId116"/>
    <p:sldId id="504" r:id="rId117"/>
    <p:sldId id="509" r:id="rId1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7FF"/>
    <a:srgbClr val="FF40FF"/>
    <a:srgbClr val="FF9300"/>
    <a:srgbClr val="B70051"/>
    <a:srgbClr val="FFFFFF"/>
    <a:srgbClr val="C3D69C"/>
    <a:srgbClr val="A50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124"/>
    <p:restoredTop sz="91415"/>
  </p:normalViewPr>
  <p:slideViewPr>
    <p:cSldViewPr snapToGrid="0" snapToObjects="1">
      <p:cViewPr varScale="1">
        <p:scale>
          <a:sx n="82" d="100"/>
          <a:sy n="82" d="100"/>
        </p:scale>
        <p:origin x="176" y="7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slide" Target="slides/slide115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12" Type="http://schemas.openxmlformats.org/officeDocument/2006/relationships/slide" Target="slides/slide110.xml"/><Relationship Id="rId16" Type="http://schemas.openxmlformats.org/officeDocument/2006/relationships/slide" Target="slides/slide14.xml"/><Relationship Id="rId107" Type="http://schemas.openxmlformats.org/officeDocument/2006/relationships/slide" Target="slides/slide105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slide" Target="slides/slide100.xml"/><Relationship Id="rId123" Type="http://schemas.openxmlformats.org/officeDocument/2006/relationships/tableStyles" Target="tableStyles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113" Type="http://schemas.openxmlformats.org/officeDocument/2006/relationships/slide" Target="slides/slide111.xml"/><Relationship Id="rId118" Type="http://schemas.openxmlformats.org/officeDocument/2006/relationships/slide" Target="slides/slide116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slide" Target="slides/slide101.xml"/><Relationship Id="rId108" Type="http://schemas.openxmlformats.org/officeDocument/2006/relationships/slide" Target="slides/slide106.xml"/><Relationship Id="rId54" Type="http://schemas.openxmlformats.org/officeDocument/2006/relationships/slide" Target="slides/slide52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slide" Target="slides/slide47.xml"/><Relationship Id="rId114" Type="http://schemas.openxmlformats.org/officeDocument/2006/relationships/slide" Target="slides/slide112.xml"/><Relationship Id="rId119" Type="http://schemas.openxmlformats.org/officeDocument/2006/relationships/notesMaster" Target="notesMasters/notesMaster1.xml"/><Relationship Id="rId44" Type="http://schemas.openxmlformats.org/officeDocument/2006/relationships/slide" Target="slides/slide42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slide" Target="slides/slide10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slide" Target="slides/slide102.xml"/><Relationship Id="rId120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110" Type="http://schemas.openxmlformats.org/officeDocument/2006/relationships/slide" Target="slides/slide108.xml"/><Relationship Id="rId115" Type="http://schemas.openxmlformats.org/officeDocument/2006/relationships/slide" Target="slides/slide11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slide" Target="slides/slide103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121" Type="http://schemas.openxmlformats.org/officeDocument/2006/relationships/viewProps" Target="viewProps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Relationship Id="rId116" Type="http://schemas.openxmlformats.org/officeDocument/2006/relationships/slide" Target="slides/slide11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62" Type="http://schemas.openxmlformats.org/officeDocument/2006/relationships/slide" Target="slides/slide60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111" Type="http://schemas.openxmlformats.org/officeDocument/2006/relationships/slide" Target="slides/slide109.xml"/><Relationship Id="rId15" Type="http://schemas.openxmlformats.org/officeDocument/2006/relationships/slide" Target="slides/slide13.xml"/><Relationship Id="rId36" Type="http://schemas.openxmlformats.org/officeDocument/2006/relationships/slide" Target="slides/slide34.xml"/><Relationship Id="rId57" Type="http://schemas.openxmlformats.org/officeDocument/2006/relationships/slide" Target="slides/slide55.xml"/><Relationship Id="rId106" Type="http://schemas.openxmlformats.org/officeDocument/2006/relationships/slide" Target="slides/slide104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52" Type="http://schemas.openxmlformats.org/officeDocument/2006/relationships/slide" Target="slides/slide50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1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EA5DA-F518-7149-9598-EC7DB20DD91E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EFAB0-C925-094D-A5C3-D4CF66929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454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123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943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4123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74849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2C7AC7-6EB8-0444-B537-C59A44D4A7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0543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2C7AC7-6EB8-0444-B537-C59A44D4A7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3662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A10D8C-A9D1-C041-8B6A-0E2AE0D9691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181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A10D8C-A9D1-C041-8B6A-0E2AE0D9691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5988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Stack and heap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2C7AC7-6EB8-0444-B537-C59A44D4A7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72000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5A10D8C-A9D1-C041-8B6A-0E2AE0D96911}" type="slidenum">
              <a:rPr lang="en-US"/>
              <a:pPr>
                <a:defRPr/>
              </a:pPr>
              <a:t>42</a:t>
            </a:fld>
            <a:endParaRPr lang="en-US"/>
          </a:p>
        </p:txBody>
      </p:sp>
      <p:sp>
        <p:nvSpPr>
          <p:cNvPr id="35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219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45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137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73172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54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498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55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9808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FAB0-C925-094D-A5C3-D4CF669299A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7852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FAB0-C925-094D-A5C3-D4CF669299A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170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FAB0-C925-094D-A5C3-D4CF669299A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636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FAB0-C925-094D-A5C3-D4CF669299A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1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FAB0-C925-094D-A5C3-D4CF669299A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770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FAB0-C925-094D-A5C3-D4CF669299A7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588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FAB0-C925-094D-A5C3-D4CF669299A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6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FAB0-C925-094D-A5C3-D4CF669299A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016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54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EFAB0-C925-094D-A5C3-D4CF669299A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7017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66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7158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77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43747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78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5277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79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9474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80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33249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97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09313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98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4082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99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5062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104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269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92410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105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3422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107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3068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108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25416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6298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112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17604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113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106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892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6683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140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fld id="{26D71903-551D-BE4A-A9B4-67AA2428A8E1}" type="slidenum">
              <a:rPr lang="en-US" altLang="en-US" sz="1200">
                <a:latin typeface="Times" charset="0"/>
              </a:rPr>
              <a:pPr/>
              <a:t>21</a:t>
            </a:fld>
            <a:endParaRPr lang="en-US" altLang="en-US" sz="1200">
              <a:latin typeface="Times" charset="0"/>
            </a:endParaRPr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722313"/>
            <a:ext cx="4684712" cy="3513137"/>
          </a:xfrm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441825"/>
            <a:ext cx="5029200" cy="4132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987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fld id="{26D71903-551D-BE4A-A9B4-67AA2428A8E1}" type="slidenum">
              <a:rPr lang="en-US" altLang="en-US" sz="1200">
                <a:latin typeface="Times" charset="0"/>
              </a:rPr>
              <a:pPr/>
              <a:t>22</a:t>
            </a:fld>
            <a:endParaRPr lang="en-US" altLang="en-US" sz="1200">
              <a:latin typeface="Times" charset="0"/>
            </a:endParaRPr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722313"/>
            <a:ext cx="4684712" cy="3513137"/>
          </a:xfrm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441825"/>
            <a:ext cx="5029200" cy="4132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726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47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09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778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CD22D-62C3-4F29-8493-06C9B0E7A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054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07016D4-4978-434B-9B8C-25DCA86072DA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99FB1-D4C0-B442-A38E-8138F9E2A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815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r>
              <a:rPr lang="en-US" altLang="x-none" noProof="0"/>
              <a:t>Click to edit Master title style</a:t>
            </a:r>
            <a:endParaRPr lang="x-none" altLang="x-none" noProof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x-none" noProof="0"/>
              <a:t>Click to edit Master subtitle style</a:t>
            </a:r>
          </a:p>
        </p:txBody>
      </p:sp>
      <p:sp>
        <p:nvSpPr>
          <p:cNvPr id="18440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/>
              <a:t>This document is copyright (C) Stanford Computer Science and Marty Stepp, licensed under Creative Commons Attribution 2.5 License.  All rights reserved.</a:t>
            </a:r>
            <a:br>
              <a:rPr lang="en-US" altLang="x-none" sz="800"/>
            </a:br>
            <a:r>
              <a:rPr lang="en-US" altLang="x-none" sz="800"/>
              <a:t>Based on slides created by Keith Schwarz, Mehran Sahami, Eric Roberts, Stuart Reges, and others.</a:t>
            </a:r>
          </a:p>
        </p:txBody>
      </p:sp>
    </p:spTree>
    <p:extLst>
      <p:ext uri="{BB962C8B-B14F-4D97-AF65-F5344CB8AC3E}">
        <p14:creationId xmlns:p14="http://schemas.microsoft.com/office/powerpoint/2010/main" val="38902925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831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19306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42344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74634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0421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029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7599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75979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3411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30933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0082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19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01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71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387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2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29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53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E44E9-D9AA-7144-8DE8-CB8A8603C69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04775" y="5920797"/>
            <a:ext cx="908052" cy="90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862974" y="6488668"/>
            <a:ext cx="341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  <a:latin typeface="+mj-lt"/>
              </a:rPr>
              <a:t>Piech, CS106A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,</a:t>
            </a:r>
            <a:r>
              <a:rPr lang="en-US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 Stanford University</a:t>
            </a:r>
            <a:endParaRPr lang="en-US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802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99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8229600" y="6356350"/>
            <a:ext cx="762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algn="r">
              <a:spcBef>
                <a:spcPts val="500"/>
              </a:spcBef>
            </a:pPr>
            <a:fld id="{08267DFD-02E1-ED47-A842-BD1D585199FF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 algn="r">
                <a:spcBef>
                  <a:spcPts val="500"/>
                </a:spcBef>
              </a:pPr>
              <a:t>‹#›</a:t>
            </a:fld>
            <a:endParaRPr lang="en-US" altLang="x-none" sz="1800">
              <a:latin typeface="Arial" charset="0"/>
            </a:endParaRPr>
          </a:p>
        </p:txBody>
      </p:sp>
      <p:sp>
        <p:nvSpPr>
          <p:cNvPr id="1039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Tahoma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141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9pPr>
    </p:titleStyle>
    <p:bodyStyle>
      <a:lvl1pPr marL="230188" indent="-230188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7013" algn="l" rtl="0" eaLnBrk="1" fontAlgn="base" hangingPunct="1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55663" indent="-169863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4625" algn="l" rtl="0" eaLnBrk="1" fontAlgn="base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7488" indent="-228600" algn="l" rtl="0" eaLnBrk="1" fontAlgn="base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telope_Canyon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9292303" cy="7002049"/>
          </a:xfrm>
          <a:prstGeom prst="rect">
            <a:avLst/>
          </a:prstGeom>
        </p:spPr>
      </p:pic>
      <p:pic>
        <p:nvPicPr>
          <p:cNvPr id="6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200" y="304800"/>
            <a:ext cx="2383383" cy="23780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Memory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Chris Piech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CS106A,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1306470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48137" y="1461990"/>
            <a:ext cx="3360191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14218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497" y="22308"/>
            <a:ext cx="4715852" cy="185591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95416" y="211300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01980" y="2396367"/>
            <a:ext cx="4146115" cy="2299203"/>
          </a:xfrm>
          <a:prstGeom prst="roundRect">
            <a:avLst>
              <a:gd name="adj" fmla="val 4902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767" y="2496575"/>
            <a:ext cx="191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Instance Variables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72649" y="2166552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</p:spTree>
    <p:extLst>
      <p:ext uri="{BB962C8B-B14F-4D97-AF65-F5344CB8AC3E}">
        <p14:creationId xmlns:p14="http://schemas.microsoft.com/office/powerpoint/2010/main" val="392076607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497" y="22308"/>
            <a:ext cx="4715852" cy="185591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95416" y="211300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01980" y="2396367"/>
            <a:ext cx="4146115" cy="2299203"/>
          </a:xfrm>
          <a:prstGeom prst="roundRect">
            <a:avLst>
              <a:gd name="adj" fmla="val 4902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767" y="2496575"/>
            <a:ext cx="191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Instance Variables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1935" y="4007936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paddle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514522" y="3906657"/>
            <a:ext cx="2379946" cy="6388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rgbClr val="0027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72649" y="2166552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051222" y="148284"/>
            <a:ext cx="4782064" cy="3459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14302" y="2854412"/>
            <a:ext cx="1631091" cy="4942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2593785" y="2928551"/>
            <a:ext cx="3540245" cy="1445741"/>
          </a:xfrm>
          <a:custGeom>
            <a:avLst/>
            <a:gdLst>
              <a:gd name="connsiteX0" fmla="*/ 13491 w 3540245"/>
              <a:gd name="connsiteY0" fmla="*/ 1248033 h 1445741"/>
              <a:gd name="connsiteX1" fmla="*/ 124701 w 3540245"/>
              <a:gd name="connsiteY1" fmla="*/ 1346887 h 1445741"/>
              <a:gd name="connsiteX2" fmla="*/ 112345 w 3540245"/>
              <a:gd name="connsiteY2" fmla="*/ 1285103 h 1445741"/>
              <a:gd name="connsiteX3" fmla="*/ 62918 w 3540245"/>
              <a:gd name="connsiteY3" fmla="*/ 1297460 h 1445741"/>
              <a:gd name="connsiteX4" fmla="*/ 112345 w 3540245"/>
              <a:gd name="connsiteY4" fmla="*/ 1359244 h 1445741"/>
              <a:gd name="connsiteX5" fmla="*/ 186485 w 3540245"/>
              <a:gd name="connsiteY5" fmla="*/ 1383957 h 1445741"/>
              <a:gd name="connsiteX6" fmla="*/ 260626 w 3540245"/>
              <a:gd name="connsiteY6" fmla="*/ 1421027 h 1445741"/>
              <a:gd name="connsiteX7" fmla="*/ 359480 w 3540245"/>
              <a:gd name="connsiteY7" fmla="*/ 1445741 h 1445741"/>
              <a:gd name="connsiteX8" fmla="*/ 1014388 w 3540245"/>
              <a:gd name="connsiteY8" fmla="*/ 1433384 h 1445741"/>
              <a:gd name="connsiteX9" fmla="*/ 1076172 w 3540245"/>
              <a:gd name="connsiteY9" fmla="*/ 1421027 h 1445741"/>
              <a:gd name="connsiteX10" fmla="*/ 1199739 w 3540245"/>
              <a:gd name="connsiteY10" fmla="*/ 1396314 h 1445741"/>
              <a:gd name="connsiteX11" fmla="*/ 1261523 w 3540245"/>
              <a:gd name="connsiteY11" fmla="*/ 1371600 h 1445741"/>
              <a:gd name="connsiteX12" fmla="*/ 1298593 w 3540245"/>
              <a:gd name="connsiteY12" fmla="*/ 1359244 h 1445741"/>
              <a:gd name="connsiteX13" fmla="*/ 1385091 w 3540245"/>
              <a:gd name="connsiteY13" fmla="*/ 1322173 h 1445741"/>
              <a:gd name="connsiteX14" fmla="*/ 1508658 w 3540245"/>
              <a:gd name="connsiteY14" fmla="*/ 1248033 h 1445741"/>
              <a:gd name="connsiteX15" fmla="*/ 1545729 w 3540245"/>
              <a:gd name="connsiteY15" fmla="*/ 1223319 h 1445741"/>
              <a:gd name="connsiteX16" fmla="*/ 1694010 w 3540245"/>
              <a:gd name="connsiteY16" fmla="*/ 1075038 h 1445741"/>
              <a:gd name="connsiteX17" fmla="*/ 1780507 w 3540245"/>
              <a:gd name="connsiteY17" fmla="*/ 988541 h 1445741"/>
              <a:gd name="connsiteX18" fmla="*/ 1854647 w 3540245"/>
              <a:gd name="connsiteY18" fmla="*/ 889687 h 1445741"/>
              <a:gd name="connsiteX19" fmla="*/ 1879361 w 3540245"/>
              <a:gd name="connsiteY19" fmla="*/ 840260 h 1445741"/>
              <a:gd name="connsiteX20" fmla="*/ 1916431 w 3540245"/>
              <a:gd name="connsiteY20" fmla="*/ 803190 h 1445741"/>
              <a:gd name="connsiteX21" fmla="*/ 1965858 w 3540245"/>
              <a:gd name="connsiteY21" fmla="*/ 729049 h 1445741"/>
              <a:gd name="connsiteX22" fmla="*/ 1990572 w 3540245"/>
              <a:gd name="connsiteY22" fmla="*/ 691979 h 1445741"/>
              <a:gd name="connsiteX23" fmla="*/ 2015285 w 3540245"/>
              <a:gd name="connsiteY23" fmla="*/ 654908 h 1445741"/>
              <a:gd name="connsiteX24" fmla="*/ 2039999 w 3540245"/>
              <a:gd name="connsiteY24" fmla="*/ 617838 h 1445741"/>
              <a:gd name="connsiteX25" fmla="*/ 2101783 w 3540245"/>
              <a:gd name="connsiteY25" fmla="*/ 518984 h 1445741"/>
              <a:gd name="connsiteX26" fmla="*/ 2126496 w 3540245"/>
              <a:gd name="connsiteY26" fmla="*/ 469557 h 1445741"/>
              <a:gd name="connsiteX27" fmla="*/ 2151210 w 3540245"/>
              <a:gd name="connsiteY27" fmla="*/ 432487 h 1445741"/>
              <a:gd name="connsiteX28" fmla="*/ 2163566 w 3540245"/>
              <a:gd name="connsiteY28" fmla="*/ 395417 h 1445741"/>
              <a:gd name="connsiteX29" fmla="*/ 2212993 w 3540245"/>
              <a:gd name="connsiteY29" fmla="*/ 321276 h 1445741"/>
              <a:gd name="connsiteX30" fmla="*/ 2237707 w 3540245"/>
              <a:gd name="connsiteY30" fmla="*/ 284206 h 1445741"/>
              <a:gd name="connsiteX31" fmla="*/ 2348918 w 3540245"/>
              <a:gd name="connsiteY31" fmla="*/ 172995 h 1445741"/>
              <a:gd name="connsiteX32" fmla="*/ 2385988 w 3540245"/>
              <a:gd name="connsiteY32" fmla="*/ 135925 h 1445741"/>
              <a:gd name="connsiteX33" fmla="*/ 2423058 w 3540245"/>
              <a:gd name="connsiteY33" fmla="*/ 98854 h 1445741"/>
              <a:gd name="connsiteX34" fmla="*/ 2460129 w 3540245"/>
              <a:gd name="connsiteY34" fmla="*/ 86498 h 1445741"/>
              <a:gd name="connsiteX35" fmla="*/ 2497199 w 3540245"/>
              <a:gd name="connsiteY35" fmla="*/ 61784 h 1445741"/>
              <a:gd name="connsiteX36" fmla="*/ 2719620 w 3540245"/>
              <a:gd name="connsiteY36" fmla="*/ 24714 h 1445741"/>
              <a:gd name="connsiteX37" fmla="*/ 2781404 w 3540245"/>
              <a:gd name="connsiteY37" fmla="*/ 12357 h 1445741"/>
              <a:gd name="connsiteX38" fmla="*/ 3040896 w 3540245"/>
              <a:gd name="connsiteY38" fmla="*/ 24714 h 1445741"/>
              <a:gd name="connsiteX39" fmla="*/ 3152107 w 3540245"/>
              <a:gd name="connsiteY39" fmla="*/ 61784 h 1445741"/>
              <a:gd name="connsiteX40" fmla="*/ 3275674 w 3540245"/>
              <a:gd name="connsiteY40" fmla="*/ 86498 h 1445741"/>
              <a:gd name="connsiteX41" fmla="*/ 3535166 w 3540245"/>
              <a:gd name="connsiteY41" fmla="*/ 74141 h 1445741"/>
              <a:gd name="connsiteX42" fmla="*/ 3461026 w 3540245"/>
              <a:gd name="connsiteY42" fmla="*/ 49427 h 1445741"/>
              <a:gd name="connsiteX43" fmla="*/ 3349815 w 3540245"/>
              <a:gd name="connsiteY43" fmla="*/ 0 h 1445741"/>
              <a:gd name="connsiteX44" fmla="*/ 3386885 w 3540245"/>
              <a:gd name="connsiteY44" fmla="*/ 12357 h 1445741"/>
              <a:gd name="connsiteX45" fmla="*/ 3423956 w 3540245"/>
              <a:gd name="connsiteY45" fmla="*/ 24714 h 1445741"/>
              <a:gd name="connsiteX46" fmla="*/ 3535166 w 3540245"/>
              <a:gd name="connsiteY46" fmla="*/ 86498 h 1445741"/>
              <a:gd name="connsiteX47" fmla="*/ 3510453 w 3540245"/>
              <a:gd name="connsiteY47" fmla="*/ 135925 h 1445741"/>
              <a:gd name="connsiteX48" fmla="*/ 3461026 w 3540245"/>
              <a:gd name="connsiteY48" fmla="*/ 210065 h 1445741"/>
              <a:gd name="connsiteX49" fmla="*/ 3448669 w 3540245"/>
              <a:gd name="connsiteY49" fmla="*/ 247135 h 1445741"/>
              <a:gd name="connsiteX50" fmla="*/ 3411599 w 3540245"/>
              <a:gd name="connsiteY50" fmla="*/ 259492 h 1445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3540245" h="1445741">
                <a:moveTo>
                  <a:pt x="13491" y="1248033"/>
                </a:moveTo>
                <a:cubicBezTo>
                  <a:pt x="-2615" y="1312455"/>
                  <a:pt x="-32947" y="1364404"/>
                  <a:pt x="124701" y="1346887"/>
                </a:cubicBezTo>
                <a:cubicBezTo>
                  <a:pt x="145575" y="1344568"/>
                  <a:pt x="116464" y="1305698"/>
                  <a:pt x="112345" y="1285103"/>
                </a:cubicBezTo>
                <a:cubicBezTo>
                  <a:pt x="95869" y="1289222"/>
                  <a:pt x="73108" y="1283874"/>
                  <a:pt x="62918" y="1297460"/>
                </a:cubicBezTo>
                <a:cubicBezTo>
                  <a:pt x="43656" y="1323142"/>
                  <a:pt x="105843" y="1356354"/>
                  <a:pt x="112345" y="1359244"/>
                </a:cubicBezTo>
                <a:cubicBezTo>
                  <a:pt x="136150" y="1369824"/>
                  <a:pt x="164810" y="1369507"/>
                  <a:pt x="186485" y="1383957"/>
                </a:cubicBezTo>
                <a:cubicBezTo>
                  <a:pt x="225422" y="1409915"/>
                  <a:pt x="217335" y="1409220"/>
                  <a:pt x="260626" y="1421027"/>
                </a:cubicBezTo>
                <a:cubicBezTo>
                  <a:pt x="293395" y="1429964"/>
                  <a:pt x="359480" y="1445741"/>
                  <a:pt x="359480" y="1445741"/>
                </a:cubicBezTo>
                <a:lnTo>
                  <a:pt x="1014388" y="1433384"/>
                </a:lnTo>
                <a:cubicBezTo>
                  <a:pt x="1035378" y="1432660"/>
                  <a:pt x="1055508" y="1424784"/>
                  <a:pt x="1076172" y="1421027"/>
                </a:cubicBezTo>
                <a:cubicBezTo>
                  <a:pt x="1116332" y="1413725"/>
                  <a:pt x="1160394" y="1409429"/>
                  <a:pt x="1199739" y="1396314"/>
                </a:cubicBezTo>
                <a:cubicBezTo>
                  <a:pt x="1220782" y="1389300"/>
                  <a:pt x="1240754" y="1379388"/>
                  <a:pt x="1261523" y="1371600"/>
                </a:cubicBezTo>
                <a:cubicBezTo>
                  <a:pt x="1273719" y="1367027"/>
                  <a:pt x="1286236" y="1363363"/>
                  <a:pt x="1298593" y="1359244"/>
                </a:cubicBezTo>
                <a:cubicBezTo>
                  <a:pt x="1373717" y="1309161"/>
                  <a:pt x="1293900" y="1356369"/>
                  <a:pt x="1385091" y="1322173"/>
                </a:cubicBezTo>
                <a:cubicBezTo>
                  <a:pt x="1428519" y="1305888"/>
                  <a:pt x="1471702" y="1272671"/>
                  <a:pt x="1508658" y="1248033"/>
                </a:cubicBezTo>
                <a:cubicBezTo>
                  <a:pt x="1521015" y="1239795"/>
                  <a:pt x="1535228" y="1233820"/>
                  <a:pt x="1545729" y="1223319"/>
                </a:cubicBezTo>
                <a:lnTo>
                  <a:pt x="1694010" y="1075038"/>
                </a:lnTo>
                <a:lnTo>
                  <a:pt x="1780507" y="988541"/>
                </a:lnTo>
                <a:cubicBezTo>
                  <a:pt x="1805220" y="955590"/>
                  <a:pt x="1836226" y="926527"/>
                  <a:pt x="1854647" y="889687"/>
                </a:cubicBezTo>
                <a:cubicBezTo>
                  <a:pt x="1862885" y="873211"/>
                  <a:pt x="1868654" y="855249"/>
                  <a:pt x="1879361" y="840260"/>
                </a:cubicBezTo>
                <a:cubicBezTo>
                  <a:pt x="1889518" y="826040"/>
                  <a:pt x="1905702" y="816984"/>
                  <a:pt x="1916431" y="803190"/>
                </a:cubicBezTo>
                <a:cubicBezTo>
                  <a:pt x="1934666" y="779745"/>
                  <a:pt x="1949382" y="753763"/>
                  <a:pt x="1965858" y="729049"/>
                </a:cubicBezTo>
                <a:lnTo>
                  <a:pt x="1990572" y="691979"/>
                </a:lnTo>
                <a:lnTo>
                  <a:pt x="2015285" y="654908"/>
                </a:lnTo>
                <a:cubicBezTo>
                  <a:pt x="2023523" y="642551"/>
                  <a:pt x="2033358" y="631121"/>
                  <a:pt x="2039999" y="617838"/>
                </a:cubicBezTo>
                <a:cubicBezTo>
                  <a:pt x="2102616" y="492602"/>
                  <a:pt x="2021579" y="647310"/>
                  <a:pt x="2101783" y="518984"/>
                </a:cubicBezTo>
                <a:cubicBezTo>
                  <a:pt x="2111546" y="503364"/>
                  <a:pt x="2117357" y="485550"/>
                  <a:pt x="2126496" y="469557"/>
                </a:cubicBezTo>
                <a:cubicBezTo>
                  <a:pt x="2133864" y="456663"/>
                  <a:pt x="2142972" y="444844"/>
                  <a:pt x="2151210" y="432487"/>
                </a:cubicBezTo>
                <a:cubicBezTo>
                  <a:pt x="2155329" y="420130"/>
                  <a:pt x="2157241" y="406803"/>
                  <a:pt x="2163566" y="395417"/>
                </a:cubicBezTo>
                <a:cubicBezTo>
                  <a:pt x="2177990" y="369453"/>
                  <a:pt x="2196517" y="345990"/>
                  <a:pt x="2212993" y="321276"/>
                </a:cubicBezTo>
                <a:cubicBezTo>
                  <a:pt x="2221231" y="308919"/>
                  <a:pt x="2227206" y="294707"/>
                  <a:pt x="2237707" y="284206"/>
                </a:cubicBezTo>
                <a:lnTo>
                  <a:pt x="2348918" y="172995"/>
                </a:lnTo>
                <a:lnTo>
                  <a:pt x="2385988" y="135925"/>
                </a:lnTo>
                <a:cubicBezTo>
                  <a:pt x="2398345" y="123568"/>
                  <a:pt x="2406479" y="104380"/>
                  <a:pt x="2423058" y="98854"/>
                </a:cubicBezTo>
                <a:lnTo>
                  <a:pt x="2460129" y="86498"/>
                </a:lnTo>
                <a:cubicBezTo>
                  <a:pt x="2472486" y="78260"/>
                  <a:pt x="2483242" y="66859"/>
                  <a:pt x="2497199" y="61784"/>
                </a:cubicBezTo>
                <a:cubicBezTo>
                  <a:pt x="2586305" y="29382"/>
                  <a:pt x="2623079" y="37586"/>
                  <a:pt x="2719620" y="24714"/>
                </a:cubicBezTo>
                <a:cubicBezTo>
                  <a:pt x="2740438" y="21938"/>
                  <a:pt x="2760809" y="16476"/>
                  <a:pt x="2781404" y="12357"/>
                </a:cubicBezTo>
                <a:cubicBezTo>
                  <a:pt x="2867901" y="16476"/>
                  <a:pt x="2954830" y="15151"/>
                  <a:pt x="3040896" y="24714"/>
                </a:cubicBezTo>
                <a:cubicBezTo>
                  <a:pt x="3152127" y="37073"/>
                  <a:pt x="3077957" y="49425"/>
                  <a:pt x="3152107" y="61784"/>
                </a:cubicBezTo>
                <a:cubicBezTo>
                  <a:pt x="3242999" y="76933"/>
                  <a:pt x="3201941" y="68064"/>
                  <a:pt x="3275674" y="86498"/>
                </a:cubicBezTo>
                <a:cubicBezTo>
                  <a:pt x="3362171" y="82379"/>
                  <a:pt x="3450252" y="91124"/>
                  <a:pt x="3535166" y="74141"/>
                </a:cubicBezTo>
                <a:cubicBezTo>
                  <a:pt x="3560710" y="69032"/>
                  <a:pt x="3482701" y="63877"/>
                  <a:pt x="3461026" y="49427"/>
                </a:cubicBezTo>
                <a:cubicBezTo>
                  <a:pt x="3402281" y="10264"/>
                  <a:pt x="3438044" y="29410"/>
                  <a:pt x="3349815" y="0"/>
                </a:cubicBezTo>
                <a:lnTo>
                  <a:pt x="3386885" y="12357"/>
                </a:lnTo>
                <a:cubicBezTo>
                  <a:pt x="3399242" y="16476"/>
                  <a:pt x="3413118" y="17489"/>
                  <a:pt x="3423956" y="24714"/>
                </a:cubicBezTo>
                <a:cubicBezTo>
                  <a:pt x="3508934" y="81366"/>
                  <a:pt x="3469918" y="64748"/>
                  <a:pt x="3535166" y="86498"/>
                </a:cubicBezTo>
                <a:cubicBezTo>
                  <a:pt x="3526928" y="102974"/>
                  <a:pt x="3519930" y="120130"/>
                  <a:pt x="3510453" y="135925"/>
                </a:cubicBezTo>
                <a:cubicBezTo>
                  <a:pt x="3495172" y="161394"/>
                  <a:pt x="3470419" y="181887"/>
                  <a:pt x="3461026" y="210065"/>
                </a:cubicBezTo>
                <a:cubicBezTo>
                  <a:pt x="3456907" y="222422"/>
                  <a:pt x="3457879" y="237925"/>
                  <a:pt x="3448669" y="247135"/>
                </a:cubicBezTo>
                <a:cubicBezTo>
                  <a:pt x="3439459" y="256345"/>
                  <a:pt x="3411599" y="259492"/>
                  <a:pt x="3411599" y="259492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91E433-38E0-B54E-A89E-CC62FE3BAFF8}"/>
              </a:ext>
            </a:extLst>
          </p:cNvPr>
          <p:cNvSpPr txBox="1"/>
          <p:nvPr/>
        </p:nvSpPr>
        <p:spPr>
          <a:xfrm>
            <a:off x="1666755" y="3993266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0CEB22-5CE9-8344-832D-897D29045E52}"/>
              </a:ext>
            </a:extLst>
          </p:cNvPr>
          <p:cNvSpPr txBox="1"/>
          <p:nvPr/>
        </p:nvSpPr>
        <p:spPr>
          <a:xfrm>
            <a:off x="6275408" y="24210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02115923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497" y="22308"/>
            <a:ext cx="4715852" cy="185591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95416" y="211300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01980" y="2396367"/>
            <a:ext cx="4146115" cy="2299203"/>
          </a:xfrm>
          <a:prstGeom prst="roundRect">
            <a:avLst>
              <a:gd name="adj" fmla="val 4902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767" y="2496575"/>
            <a:ext cx="191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Instance Variables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1935" y="4007936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paddle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514522" y="3906657"/>
            <a:ext cx="2379946" cy="6388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rgbClr val="0027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72649" y="2166552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051222" y="481916"/>
            <a:ext cx="4782064" cy="3459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14302" y="2854412"/>
            <a:ext cx="1631091" cy="4942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2593785" y="2928551"/>
            <a:ext cx="3540245" cy="1445741"/>
          </a:xfrm>
          <a:custGeom>
            <a:avLst/>
            <a:gdLst>
              <a:gd name="connsiteX0" fmla="*/ 13491 w 3540245"/>
              <a:gd name="connsiteY0" fmla="*/ 1248033 h 1445741"/>
              <a:gd name="connsiteX1" fmla="*/ 124701 w 3540245"/>
              <a:gd name="connsiteY1" fmla="*/ 1346887 h 1445741"/>
              <a:gd name="connsiteX2" fmla="*/ 112345 w 3540245"/>
              <a:gd name="connsiteY2" fmla="*/ 1285103 h 1445741"/>
              <a:gd name="connsiteX3" fmla="*/ 62918 w 3540245"/>
              <a:gd name="connsiteY3" fmla="*/ 1297460 h 1445741"/>
              <a:gd name="connsiteX4" fmla="*/ 112345 w 3540245"/>
              <a:gd name="connsiteY4" fmla="*/ 1359244 h 1445741"/>
              <a:gd name="connsiteX5" fmla="*/ 186485 w 3540245"/>
              <a:gd name="connsiteY5" fmla="*/ 1383957 h 1445741"/>
              <a:gd name="connsiteX6" fmla="*/ 260626 w 3540245"/>
              <a:gd name="connsiteY6" fmla="*/ 1421027 h 1445741"/>
              <a:gd name="connsiteX7" fmla="*/ 359480 w 3540245"/>
              <a:gd name="connsiteY7" fmla="*/ 1445741 h 1445741"/>
              <a:gd name="connsiteX8" fmla="*/ 1014388 w 3540245"/>
              <a:gd name="connsiteY8" fmla="*/ 1433384 h 1445741"/>
              <a:gd name="connsiteX9" fmla="*/ 1076172 w 3540245"/>
              <a:gd name="connsiteY9" fmla="*/ 1421027 h 1445741"/>
              <a:gd name="connsiteX10" fmla="*/ 1199739 w 3540245"/>
              <a:gd name="connsiteY10" fmla="*/ 1396314 h 1445741"/>
              <a:gd name="connsiteX11" fmla="*/ 1261523 w 3540245"/>
              <a:gd name="connsiteY11" fmla="*/ 1371600 h 1445741"/>
              <a:gd name="connsiteX12" fmla="*/ 1298593 w 3540245"/>
              <a:gd name="connsiteY12" fmla="*/ 1359244 h 1445741"/>
              <a:gd name="connsiteX13" fmla="*/ 1385091 w 3540245"/>
              <a:gd name="connsiteY13" fmla="*/ 1322173 h 1445741"/>
              <a:gd name="connsiteX14" fmla="*/ 1508658 w 3540245"/>
              <a:gd name="connsiteY14" fmla="*/ 1248033 h 1445741"/>
              <a:gd name="connsiteX15" fmla="*/ 1545729 w 3540245"/>
              <a:gd name="connsiteY15" fmla="*/ 1223319 h 1445741"/>
              <a:gd name="connsiteX16" fmla="*/ 1694010 w 3540245"/>
              <a:gd name="connsiteY16" fmla="*/ 1075038 h 1445741"/>
              <a:gd name="connsiteX17" fmla="*/ 1780507 w 3540245"/>
              <a:gd name="connsiteY17" fmla="*/ 988541 h 1445741"/>
              <a:gd name="connsiteX18" fmla="*/ 1854647 w 3540245"/>
              <a:gd name="connsiteY18" fmla="*/ 889687 h 1445741"/>
              <a:gd name="connsiteX19" fmla="*/ 1879361 w 3540245"/>
              <a:gd name="connsiteY19" fmla="*/ 840260 h 1445741"/>
              <a:gd name="connsiteX20" fmla="*/ 1916431 w 3540245"/>
              <a:gd name="connsiteY20" fmla="*/ 803190 h 1445741"/>
              <a:gd name="connsiteX21" fmla="*/ 1965858 w 3540245"/>
              <a:gd name="connsiteY21" fmla="*/ 729049 h 1445741"/>
              <a:gd name="connsiteX22" fmla="*/ 1990572 w 3540245"/>
              <a:gd name="connsiteY22" fmla="*/ 691979 h 1445741"/>
              <a:gd name="connsiteX23" fmla="*/ 2015285 w 3540245"/>
              <a:gd name="connsiteY23" fmla="*/ 654908 h 1445741"/>
              <a:gd name="connsiteX24" fmla="*/ 2039999 w 3540245"/>
              <a:gd name="connsiteY24" fmla="*/ 617838 h 1445741"/>
              <a:gd name="connsiteX25" fmla="*/ 2101783 w 3540245"/>
              <a:gd name="connsiteY25" fmla="*/ 518984 h 1445741"/>
              <a:gd name="connsiteX26" fmla="*/ 2126496 w 3540245"/>
              <a:gd name="connsiteY26" fmla="*/ 469557 h 1445741"/>
              <a:gd name="connsiteX27" fmla="*/ 2151210 w 3540245"/>
              <a:gd name="connsiteY27" fmla="*/ 432487 h 1445741"/>
              <a:gd name="connsiteX28" fmla="*/ 2163566 w 3540245"/>
              <a:gd name="connsiteY28" fmla="*/ 395417 h 1445741"/>
              <a:gd name="connsiteX29" fmla="*/ 2212993 w 3540245"/>
              <a:gd name="connsiteY29" fmla="*/ 321276 h 1445741"/>
              <a:gd name="connsiteX30" fmla="*/ 2237707 w 3540245"/>
              <a:gd name="connsiteY30" fmla="*/ 284206 h 1445741"/>
              <a:gd name="connsiteX31" fmla="*/ 2348918 w 3540245"/>
              <a:gd name="connsiteY31" fmla="*/ 172995 h 1445741"/>
              <a:gd name="connsiteX32" fmla="*/ 2385988 w 3540245"/>
              <a:gd name="connsiteY32" fmla="*/ 135925 h 1445741"/>
              <a:gd name="connsiteX33" fmla="*/ 2423058 w 3540245"/>
              <a:gd name="connsiteY33" fmla="*/ 98854 h 1445741"/>
              <a:gd name="connsiteX34" fmla="*/ 2460129 w 3540245"/>
              <a:gd name="connsiteY34" fmla="*/ 86498 h 1445741"/>
              <a:gd name="connsiteX35" fmla="*/ 2497199 w 3540245"/>
              <a:gd name="connsiteY35" fmla="*/ 61784 h 1445741"/>
              <a:gd name="connsiteX36" fmla="*/ 2719620 w 3540245"/>
              <a:gd name="connsiteY36" fmla="*/ 24714 h 1445741"/>
              <a:gd name="connsiteX37" fmla="*/ 2781404 w 3540245"/>
              <a:gd name="connsiteY37" fmla="*/ 12357 h 1445741"/>
              <a:gd name="connsiteX38" fmla="*/ 3040896 w 3540245"/>
              <a:gd name="connsiteY38" fmla="*/ 24714 h 1445741"/>
              <a:gd name="connsiteX39" fmla="*/ 3152107 w 3540245"/>
              <a:gd name="connsiteY39" fmla="*/ 61784 h 1445741"/>
              <a:gd name="connsiteX40" fmla="*/ 3275674 w 3540245"/>
              <a:gd name="connsiteY40" fmla="*/ 86498 h 1445741"/>
              <a:gd name="connsiteX41" fmla="*/ 3535166 w 3540245"/>
              <a:gd name="connsiteY41" fmla="*/ 74141 h 1445741"/>
              <a:gd name="connsiteX42" fmla="*/ 3461026 w 3540245"/>
              <a:gd name="connsiteY42" fmla="*/ 49427 h 1445741"/>
              <a:gd name="connsiteX43" fmla="*/ 3349815 w 3540245"/>
              <a:gd name="connsiteY43" fmla="*/ 0 h 1445741"/>
              <a:gd name="connsiteX44" fmla="*/ 3386885 w 3540245"/>
              <a:gd name="connsiteY44" fmla="*/ 12357 h 1445741"/>
              <a:gd name="connsiteX45" fmla="*/ 3423956 w 3540245"/>
              <a:gd name="connsiteY45" fmla="*/ 24714 h 1445741"/>
              <a:gd name="connsiteX46" fmla="*/ 3535166 w 3540245"/>
              <a:gd name="connsiteY46" fmla="*/ 86498 h 1445741"/>
              <a:gd name="connsiteX47" fmla="*/ 3510453 w 3540245"/>
              <a:gd name="connsiteY47" fmla="*/ 135925 h 1445741"/>
              <a:gd name="connsiteX48" fmla="*/ 3461026 w 3540245"/>
              <a:gd name="connsiteY48" fmla="*/ 210065 h 1445741"/>
              <a:gd name="connsiteX49" fmla="*/ 3448669 w 3540245"/>
              <a:gd name="connsiteY49" fmla="*/ 247135 h 1445741"/>
              <a:gd name="connsiteX50" fmla="*/ 3411599 w 3540245"/>
              <a:gd name="connsiteY50" fmla="*/ 259492 h 1445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3540245" h="1445741">
                <a:moveTo>
                  <a:pt x="13491" y="1248033"/>
                </a:moveTo>
                <a:cubicBezTo>
                  <a:pt x="-2615" y="1312455"/>
                  <a:pt x="-32947" y="1364404"/>
                  <a:pt x="124701" y="1346887"/>
                </a:cubicBezTo>
                <a:cubicBezTo>
                  <a:pt x="145575" y="1344568"/>
                  <a:pt x="116464" y="1305698"/>
                  <a:pt x="112345" y="1285103"/>
                </a:cubicBezTo>
                <a:cubicBezTo>
                  <a:pt x="95869" y="1289222"/>
                  <a:pt x="73108" y="1283874"/>
                  <a:pt x="62918" y="1297460"/>
                </a:cubicBezTo>
                <a:cubicBezTo>
                  <a:pt x="43656" y="1323142"/>
                  <a:pt x="105843" y="1356354"/>
                  <a:pt x="112345" y="1359244"/>
                </a:cubicBezTo>
                <a:cubicBezTo>
                  <a:pt x="136150" y="1369824"/>
                  <a:pt x="164810" y="1369507"/>
                  <a:pt x="186485" y="1383957"/>
                </a:cubicBezTo>
                <a:cubicBezTo>
                  <a:pt x="225422" y="1409915"/>
                  <a:pt x="217335" y="1409220"/>
                  <a:pt x="260626" y="1421027"/>
                </a:cubicBezTo>
                <a:cubicBezTo>
                  <a:pt x="293395" y="1429964"/>
                  <a:pt x="359480" y="1445741"/>
                  <a:pt x="359480" y="1445741"/>
                </a:cubicBezTo>
                <a:lnTo>
                  <a:pt x="1014388" y="1433384"/>
                </a:lnTo>
                <a:cubicBezTo>
                  <a:pt x="1035378" y="1432660"/>
                  <a:pt x="1055508" y="1424784"/>
                  <a:pt x="1076172" y="1421027"/>
                </a:cubicBezTo>
                <a:cubicBezTo>
                  <a:pt x="1116332" y="1413725"/>
                  <a:pt x="1160394" y="1409429"/>
                  <a:pt x="1199739" y="1396314"/>
                </a:cubicBezTo>
                <a:cubicBezTo>
                  <a:pt x="1220782" y="1389300"/>
                  <a:pt x="1240754" y="1379388"/>
                  <a:pt x="1261523" y="1371600"/>
                </a:cubicBezTo>
                <a:cubicBezTo>
                  <a:pt x="1273719" y="1367027"/>
                  <a:pt x="1286236" y="1363363"/>
                  <a:pt x="1298593" y="1359244"/>
                </a:cubicBezTo>
                <a:cubicBezTo>
                  <a:pt x="1373717" y="1309161"/>
                  <a:pt x="1293900" y="1356369"/>
                  <a:pt x="1385091" y="1322173"/>
                </a:cubicBezTo>
                <a:cubicBezTo>
                  <a:pt x="1428519" y="1305888"/>
                  <a:pt x="1471702" y="1272671"/>
                  <a:pt x="1508658" y="1248033"/>
                </a:cubicBezTo>
                <a:cubicBezTo>
                  <a:pt x="1521015" y="1239795"/>
                  <a:pt x="1535228" y="1233820"/>
                  <a:pt x="1545729" y="1223319"/>
                </a:cubicBezTo>
                <a:lnTo>
                  <a:pt x="1694010" y="1075038"/>
                </a:lnTo>
                <a:lnTo>
                  <a:pt x="1780507" y="988541"/>
                </a:lnTo>
                <a:cubicBezTo>
                  <a:pt x="1805220" y="955590"/>
                  <a:pt x="1836226" y="926527"/>
                  <a:pt x="1854647" y="889687"/>
                </a:cubicBezTo>
                <a:cubicBezTo>
                  <a:pt x="1862885" y="873211"/>
                  <a:pt x="1868654" y="855249"/>
                  <a:pt x="1879361" y="840260"/>
                </a:cubicBezTo>
                <a:cubicBezTo>
                  <a:pt x="1889518" y="826040"/>
                  <a:pt x="1905702" y="816984"/>
                  <a:pt x="1916431" y="803190"/>
                </a:cubicBezTo>
                <a:cubicBezTo>
                  <a:pt x="1934666" y="779745"/>
                  <a:pt x="1949382" y="753763"/>
                  <a:pt x="1965858" y="729049"/>
                </a:cubicBezTo>
                <a:lnTo>
                  <a:pt x="1990572" y="691979"/>
                </a:lnTo>
                <a:lnTo>
                  <a:pt x="2015285" y="654908"/>
                </a:lnTo>
                <a:cubicBezTo>
                  <a:pt x="2023523" y="642551"/>
                  <a:pt x="2033358" y="631121"/>
                  <a:pt x="2039999" y="617838"/>
                </a:cubicBezTo>
                <a:cubicBezTo>
                  <a:pt x="2102616" y="492602"/>
                  <a:pt x="2021579" y="647310"/>
                  <a:pt x="2101783" y="518984"/>
                </a:cubicBezTo>
                <a:cubicBezTo>
                  <a:pt x="2111546" y="503364"/>
                  <a:pt x="2117357" y="485550"/>
                  <a:pt x="2126496" y="469557"/>
                </a:cubicBezTo>
                <a:cubicBezTo>
                  <a:pt x="2133864" y="456663"/>
                  <a:pt x="2142972" y="444844"/>
                  <a:pt x="2151210" y="432487"/>
                </a:cubicBezTo>
                <a:cubicBezTo>
                  <a:pt x="2155329" y="420130"/>
                  <a:pt x="2157241" y="406803"/>
                  <a:pt x="2163566" y="395417"/>
                </a:cubicBezTo>
                <a:cubicBezTo>
                  <a:pt x="2177990" y="369453"/>
                  <a:pt x="2196517" y="345990"/>
                  <a:pt x="2212993" y="321276"/>
                </a:cubicBezTo>
                <a:cubicBezTo>
                  <a:pt x="2221231" y="308919"/>
                  <a:pt x="2227206" y="294707"/>
                  <a:pt x="2237707" y="284206"/>
                </a:cubicBezTo>
                <a:lnTo>
                  <a:pt x="2348918" y="172995"/>
                </a:lnTo>
                <a:lnTo>
                  <a:pt x="2385988" y="135925"/>
                </a:lnTo>
                <a:cubicBezTo>
                  <a:pt x="2398345" y="123568"/>
                  <a:pt x="2406479" y="104380"/>
                  <a:pt x="2423058" y="98854"/>
                </a:cubicBezTo>
                <a:lnTo>
                  <a:pt x="2460129" y="86498"/>
                </a:lnTo>
                <a:cubicBezTo>
                  <a:pt x="2472486" y="78260"/>
                  <a:pt x="2483242" y="66859"/>
                  <a:pt x="2497199" y="61784"/>
                </a:cubicBezTo>
                <a:cubicBezTo>
                  <a:pt x="2586305" y="29382"/>
                  <a:pt x="2623079" y="37586"/>
                  <a:pt x="2719620" y="24714"/>
                </a:cubicBezTo>
                <a:cubicBezTo>
                  <a:pt x="2740438" y="21938"/>
                  <a:pt x="2760809" y="16476"/>
                  <a:pt x="2781404" y="12357"/>
                </a:cubicBezTo>
                <a:cubicBezTo>
                  <a:pt x="2867901" y="16476"/>
                  <a:pt x="2954830" y="15151"/>
                  <a:pt x="3040896" y="24714"/>
                </a:cubicBezTo>
                <a:cubicBezTo>
                  <a:pt x="3152127" y="37073"/>
                  <a:pt x="3077957" y="49425"/>
                  <a:pt x="3152107" y="61784"/>
                </a:cubicBezTo>
                <a:cubicBezTo>
                  <a:pt x="3242999" y="76933"/>
                  <a:pt x="3201941" y="68064"/>
                  <a:pt x="3275674" y="86498"/>
                </a:cubicBezTo>
                <a:cubicBezTo>
                  <a:pt x="3362171" y="82379"/>
                  <a:pt x="3450252" y="91124"/>
                  <a:pt x="3535166" y="74141"/>
                </a:cubicBezTo>
                <a:cubicBezTo>
                  <a:pt x="3560710" y="69032"/>
                  <a:pt x="3482701" y="63877"/>
                  <a:pt x="3461026" y="49427"/>
                </a:cubicBezTo>
                <a:cubicBezTo>
                  <a:pt x="3402281" y="10264"/>
                  <a:pt x="3438044" y="29410"/>
                  <a:pt x="3349815" y="0"/>
                </a:cubicBezTo>
                <a:lnTo>
                  <a:pt x="3386885" y="12357"/>
                </a:lnTo>
                <a:cubicBezTo>
                  <a:pt x="3399242" y="16476"/>
                  <a:pt x="3413118" y="17489"/>
                  <a:pt x="3423956" y="24714"/>
                </a:cubicBezTo>
                <a:cubicBezTo>
                  <a:pt x="3508934" y="81366"/>
                  <a:pt x="3469918" y="64748"/>
                  <a:pt x="3535166" y="86498"/>
                </a:cubicBezTo>
                <a:cubicBezTo>
                  <a:pt x="3526928" y="102974"/>
                  <a:pt x="3519930" y="120130"/>
                  <a:pt x="3510453" y="135925"/>
                </a:cubicBezTo>
                <a:cubicBezTo>
                  <a:pt x="3495172" y="161394"/>
                  <a:pt x="3470419" y="181887"/>
                  <a:pt x="3461026" y="210065"/>
                </a:cubicBezTo>
                <a:cubicBezTo>
                  <a:pt x="3456907" y="222422"/>
                  <a:pt x="3457879" y="237925"/>
                  <a:pt x="3448669" y="247135"/>
                </a:cubicBezTo>
                <a:cubicBezTo>
                  <a:pt x="3439459" y="256345"/>
                  <a:pt x="3411599" y="259492"/>
                  <a:pt x="3411599" y="259492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80240" y="4978926"/>
            <a:ext cx="4043480" cy="1248879"/>
          </a:xfrm>
          <a:prstGeom prst="roundRect">
            <a:avLst>
              <a:gd name="adj" fmla="val 12817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18026" y="507913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run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E21428-883B-2442-ABAF-2648A09A20F1}"/>
              </a:ext>
            </a:extLst>
          </p:cNvPr>
          <p:cNvSpPr txBox="1"/>
          <p:nvPr/>
        </p:nvSpPr>
        <p:spPr>
          <a:xfrm>
            <a:off x="1666755" y="3993266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342ABB-1437-D44F-9D39-7B330A40FBD5}"/>
              </a:ext>
            </a:extLst>
          </p:cNvPr>
          <p:cNvSpPr txBox="1"/>
          <p:nvPr/>
        </p:nvSpPr>
        <p:spPr>
          <a:xfrm>
            <a:off x="6275408" y="24210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925897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497" y="22308"/>
            <a:ext cx="4715852" cy="185591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95416" y="211300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301980" y="2396367"/>
            <a:ext cx="4146115" cy="2299203"/>
          </a:xfrm>
          <a:prstGeom prst="roundRect">
            <a:avLst>
              <a:gd name="adj" fmla="val 4902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767" y="2496575"/>
            <a:ext cx="191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Instance Variables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1935" y="4007936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paddle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514522" y="3906657"/>
            <a:ext cx="2379946" cy="6388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rgbClr val="0027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72649" y="2166552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81416" y="766122"/>
            <a:ext cx="4151870" cy="3459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314302" y="2854412"/>
            <a:ext cx="1631091" cy="494269"/>
          </a:xfrm>
          <a:prstGeom prst="rect">
            <a:avLst/>
          </a:prstGeom>
          <a:solidFill>
            <a:schemeClr val="bg1"/>
          </a:solidFill>
          <a:ln w="38100"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2593785" y="2928551"/>
            <a:ext cx="3540245" cy="1445741"/>
          </a:xfrm>
          <a:custGeom>
            <a:avLst/>
            <a:gdLst>
              <a:gd name="connsiteX0" fmla="*/ 13491 w 3540245"/>
              <a:gd name="connsiteY0" fmla="*/ 1248033 h 1445741"/>
              <a:gd name="connsiteX1" fmla="*/ 124701 w 3540245"/>
              <a:gd name="connsiteY1" fmla="*/ 1346887 h 1445741"/>
              <a:gd name="connsiteX2" fmla="*/ 112345 w 3540245"/>
              <a:gd name="connsiteY2" fmla="*/ 1285103 h 1445741"/>
              <a:gd name="connsiteX3" fmla="*/ 62918 w 3540245"/>
              <a:gd name="connsiteY3" fmla="*/ 1297460 h 1445741"/>
              <a:gd name="connsiteX4" fmla="*/ 112345 w 3540245"/>
              <a:gd name="connsiteY4" fmla="*/ 1359244 h 1445741"/>
              <a:gd name="connsiteX5" fmla="*/ 186485 w 3540245"/>
              <a:gd name="connsiteY5" fmla="*/ 1383957 h 1445741"/>
              <a:gd name="connsiteX6" fmla="*/ 260626 w 3540245"/>
              <a:gd name="connsiteY6" fmla="*/ 1421027 h 1445741"/>
              <a:gd name="connsiteX7" fmla="*/ 359480 w 3540245"/>
              <a:gd name="connsiteY7" fmla="*/ 1445741 h 1445741"/>
              <a:gd name="connsiteX8" fmla="*/ 1014388 w 3540245"/>
              <a:gd name="connsiteY8" fmla="*/ 1433384 h 1445741"/>
              <a:gd name="connsiteX9" fmla="*/ 1076172 w 3540245"/>
              <a:gd name="connsiteY9" fmla="*/ 1421027 h 1445741"/>
              <a:gd name="connsiteX10" fmla="*/ 1199739 w 3540245"/>
              <a:gd name="connsiteY10" fmla="*/ 1396314 h 1445741"/>
              <a:gd name="connsiteX11" fmla="*/ 1261523 w 3540245"/>
              <a:gd name="connsiteY11" fmla="*/ 1371600 h 1445741"/>
              <a:gd name="connsiteX12" fmla="*/ 1298593 w 3540245"/>
              <a:gd name="connsiteY12" fmla="*/ 1359244 h 1445741"/>
              <a:gd name="connsiteX13" fmla="*/ 1385091 w 3540245"/>
              <a:gd name="connsiteY13" fmla="*/ 1322173 h 1445741"/>
              <a:gd name="connsiteX14" fmla="*/ 1508658 w 3540245"/>
              <a:gd name="connsiteY14" fmla="*/ 1248033 h 1445741"/>
              <a:gd name="connsiteX15" fmla="*/ 1545729 w 3540245"/>
              <a:gd name="connsiteY15" fmla="*/ 1223319 h 1445741"/>
              <a:gd name="connsiteX16" fmla="*/ 1694010 w 3540245"/>
              <a:gd name="connsiteY16" fmla="*/ 1075038 h 1445741"/>
              <a:gd name="connsiteX17" fmla="*/ 1780507 w 3540245"/>
              <a:gd name="connsiteY17" fmla="*/ 988541 h 1445741"/>
              <a:gd name="connsiteX18" fmla="*/ 1854647 w 3540245"/>
              <a:gd name="connsiteY18" fmla="*/ 889687 h 1445741"/>
              <a:gd name="connsiteX19" fmla="*/ 1879361 w 3540245"/>
              <a:gd name="connsiteY19" fmla="*/ 840260 h 1445741"/>
              <a:gd name="connsiteX20" fmla="*/ 1916431 w 3540245"/>
              <a:gd name="connsiteY20" fmla="*/ 803190 h 1445741"/>
              <a:gd name="connsiteX21" fmla="*/ 1965858 w 3540245"/>
              <a:gd name="connsiteY21" fmla="*/ 729049 h 1445741"/>
              <a:gd name="connsiteX22" fmla="*/ 1990572 w 3540245"/>
              <a:gd name="connsiteY22" fmla="*/ 691979 h 1445741"/>
              <a:gd name="connsiteX23" fmla="*/ 2015285 w 3540245"/>
              <a:gd name="connsiteY23" fmla="*/ 654908 h 1445741"/>
              <a:gd name="connsiteX24" fmla="*/ 2039999 w 3540245"/>
              <a:gd name="connsiteY24" fmla="*/ 617838 h 1445741"/>
              <a:gd name="connsiteX25" fmla="*/ 2101783 w 3540245"/>
              <a:gd name="connsiteY25" fmla="*/ 518984 h 1445741"/>
              <a:gd name="connsiteX26" fmla="*/ 2126496 w 3540245"/>
              <a:gd name="connsiteY26" fmla="*/ 469557 h 1445741"/>
              <a:gd name="connsiteX27" fmla="*/ 2151210 w 3540245"/>
              <a:gd name="connsiteY27" fmla="*/ 432487 h 1445741"/>
              <a:gd name="connsiteX28" fmla="*/ 2163566 w 3540245"/>
              <a:gd name="connsiteY28" fmla="*/ 395417 h 1445741"/>
              <a:gd name="connsiteX29" fmla="*/ 2212993 w 3540245"/>
              <a:gd name="connsiteY29" fmla="*/ 321276 h 1445741"/>
              <a:gd name="connsiteX30" fmla="*/ 2237707 w 3540245"/>
              <a:gd name="connsiteY30" fmla="*/ 284206 h 1445741"/>
              <a:gd name="connsiteX31" fmla="*/ 2348918 w 3540245"/>
              <a:gd name="connsiteY31" fmla="*/ 172995 h 1445741"/>
              <a:gd name="connsiteX32" fmla="*/ 2385988 w 3540245"/>
              <a:gd name="connsiteY32" fmla="*/ 135925 h 1445741"/>
              <a:gd name="connsiteX33" fmla="*/ 2423058 w 3540245"/>
              <a:gd name="connsiteY33" fmla="*/ 98854 h 1445741"/>
              <a:gd name="connsiteX34" fmla="*/ 2460129 w 3540245"/>
              <a:gd name="connsiteY34" fmla="*/ 86498 h 1445741"/>
              <a:gd name="connsiteX35" fmla="*/ 2497199 w 3540245"/>
              <a:gd name="connsiteY35" fmla="*/ 61784 h 1445741"/>
              <a:gd name="connsiteX36" fmla="*/ 2719620 w 3540245"/>
              <a:gd name="connsiteY36" fmla="*/ 24714 h 1445741"/>
              <a:gd name="connsiteX37" fmla="*/ 2781404 w 3540245"/>
              <a:gd name="connsiteY37" fmla="*/ 12357 h 1445741"/>
              <a:gd name="connsiteX38" fmla="*/ 3040896 w 3540245"/>
              <a:gd name="connsiteY38" fmla="*/ 24714 h 1445741"/>
              <a:gd name="connsiteX39" fmla="*/ 3152107 w 3540245"/>
              <a:gd name="connsiteY39" fmla="*/ 61784 h 1445741"/>
              <a:gd name="connsiteX40" fmla="*/ 3275674 w 3540245"/>
              <a:gd name="connsiteY40" fmla="*/ 86498 h 1445741"/>
              <a:gd name="connsiteX41" fmla="*/ 3535166 w 3540245"/>
              <a:gd name="connsiteY41" fmla="*/ 74141 h 1445741"/>
              <a:gd name="connsiteX42" fmla="*/ 3461026 w 3540245"/>
              <a:gd name="connsiteY42" fmla="*/ 49427 h 1445741"/>
              <a:gd name="connsiteX43" fmla="*/ 3349815 w 3540245"/>
              <a:gd name="connsiteY43" fmla="*/ 0 h 1445741"/>
              <a:gd name="connsiteX44" fmla="*/ 3386885 w 3540245"/>
              <a:gd name="connsiteY44" fmla="*/ 12357 h 1445741"/>
              <a:gd name="connsiteX45" fmla="*/ 3423956 w 3540245"/>
              <a:gd name="connsiteY45" fmla="*/ 24714 h 1445741"/>
              <a:gd name="connsiteX46" fmla="*/ 3535166 w 3540245"/>
              <a:gd name="connsiteY46" fmla="*/ 86498 h 1445741"/>
              <a:gd name="connsiteX47" fmla="*/ 3510453 w 3540245"/>
              <a:gd name="connsiteY47" fmla="*/ 135925 h 1445741"/>
              <a:gd name="connsiteX48" fmla="*/ 3461026 w 3540245"/>
              <a:gd name="connsiteY48" fmla="*/ 210065 h 1445741"/>
              <a:gd name="connsiteX49" fmla="*/ 3448669 w 3540245"/>
              <a:gd name="connsiteY49" fmla="*/ 247135 h 1445741"/>
              <a:gd name="connsiteX50" fmla="*/ 3411599 w 3540245"/>
              <a:gd name="connsiteY50" fmla="*/ 259492 h 1445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3540245" h="1445741">
                <a:moveTo>
                  <a:pt x="13491" y="1248033"/>
                </a:moveTo>
                <a:cubicBezTo>
                  <a:pt x="-2615" y="1312455"/>
                  <a:pt x="-32947" y="1364404"/>
                  <a:pt x="124701" y="1346887"/>
                </a:cubicBezTo>
                <a:cubicBezTo>
                  <a:pt x="145575" y="1344568"/>
                  <a:pt x="116464" y="1305698"/>
                  <a:pt x="112345" y="1285103"/>
                </a:cubicBezTo>
                <a:cubicBezTo>
                  <a:pt x="95869" y="1289222"/>
                  <a:pt x="73108" y="1283874"/>
                  <a:pt x="62918" y="1297460"/>
                </a:cubicBezTo>
                <a:cubicBezTo>
                  <a:pt x="43656" y="1323142"/>
                  <a:pt x="105843" y="1356354"/>
                  <a:pt x="112345" y="1359244"/>
                </a:cubicBezTo>
                <a:cubicBezTo>
                  <a:pt x="136150" y="1369824"/>
                  <a:pt x="164810" y="1369507"/>
                  <a:pt x="186485" y="1383957"/>
                </a:cubicBezTo>
                <a:cubicBezTo>
                  <a:pt x="225422" y="1409915"/>
                  <a:pt x="217335" y="1409220"/>
                  <a:pt x="260626" y="1421027"/>
                </a:cubicBezTo>
                <a:cubicBezTo>
                  <a:pt x="293395" y="1429964"/>
                  <a:pt x="359480" y="1445741"/>
                  <a:pt x="359480" y="1445741"/>
                </a:cubicBezTo>
                <a:lnTo>
                  <a:pt x="1014388" y="1433384"/>
                </a:lnTo>
                <a:cubicBezTo>
                  <a:pt x="1035378" y="1432660"/>
                  <a:pt x="1055508" y="1424784"/>
                  <a:pt x="1076172" y="1421027"/>
                </a:cubicBezTo>
                <a:cubicBezTo>
                  <a:pt x="1116332" y="1413725"/>
                  <a:pt x="1160394" y="1409429"/>
                  <a:pt x="1199739" y="1396314"/>
                </a:cubicBezTo>
                <a:cubicBezTo>
                  <a:pt x="1220782" y="1389300"/>
                  <a:pt x="1240754" y="1379388"/>
                  <a:pt x="1261523" y="1371600"/>
                </a:cubicBezTo>
                <a:cubicBezTo>
                  <a:pt x="1273719" y="1367027"/>
                  <a:pt x="1286236" y="1363363"/>
                  <a:pt x="1298593" y="1359244"/>
                </a:cubicBezTo>
                <a:cubicBezTo>
                  <a:pt x="1373717" y="1309161"/>
                  <a:pt x="1293900" y="1356369"/>
                  <a:pt x="1385091" y="1322173"/>
                </a:cubicBezTo>
                <a:cubicBezTo>
                  <a:pt x="1428519" y="1305888"/>
                  <a:pt x="1471702" y="1272671"/>
                  <a:pt x="1508658" y="1248033"/>
                </a:cubicBezTo>
                <a:cubicBezTo>
                  <a:pt x="1521015" y="1239795"/>
                  <a:pt x="1535228" y="1233820"/>
                  <a:pt x="1545729" y="1223319"/>
                </a:cubicBezTo>
                <a:lnTo>
                  <a:pt x="1694010" y="1075038"/>
                </a:lnTo>
                <a:lnTo>
                  <a:pt x="1780507" y="988541"/>
                </a:lnTo>
                <a:cubicBezTo>
                  <a:pt x="1805220" y="955590"/>
                  <a:pt x="1836226" y="926527"/>
                  <a:pt x="1854647" y="889687"/>
                </a:cubicBezTo>
                <a:cubicBezTo>
                  <a:pt x="1862885" y="873211"/>
                  <a:pt x="1868654" y="855249"/>
                  <a:pt x="1879361" y="840260"/>
                </a:cubicBezTo>
                <a:cubicBezTo>
                  <a:pt x="1889518" y="826040"/>
                  <a:pt x="1905702" y="816984"/>
                  <a:pt x="1916431" y="803190"/>
                </a:cubicBezTo>
                <a:cubicBezTo>
                  <a:pt x="1934666" y="779745"/>
                  <a:pt x="1949382" y="753763"/>
                  <a:pt x="1965858" y="729049"/>
                </a:cubicBezTo>
                <a:lnTo>
                  <a:pt x="1990572" y="691979"/>
                </a:lnTo>
                <a:lnTo>
                  <a:pt x="2015285" y="654908"/>
                </a:lnTo>
                <a:cubicBezTo>
                  <a:pt x="2023523" y="642551"/>
                  <a:pt x="2033358" y="631121"/>
                  <a:pt x="2039999" y="617838"/>
                </a:cubicBezTo>
                <a:cubicBezTo>
                  <a:pt x="2102616" y="492602"/>
                  <a:pt x="2021579" y="647310"/>
                  <a:pt x="2101783" y="518984"/>
                </a:cubicBezTo>
                <a:cubicBezTo>
                  <a:pt x="2111546" y="503364"/>
                  <a:pt x="2117357" y="485550"/>
                  <a:pt x="2126496" y="469557"/>
                </a:cubicBezTo>
                <a:cubicBezTo>
                  <a:pt x="2133864" y="456663"/>
                  <a:pt x="2142972" y="444844"/>
                  <a:pt x="2151210" y="432487"/>
                </a:cubicBezTo>
                <a:cubicBezTo>
                  <a:pt x="2155329" y="420130"/>
                  <a:pt x="2157241" y="406803"/>
                  <a:pt x="2163566" y="395417"/>
                </a:cubicBezTo>
                <a:cubicBezTo>
                  <a:pt x="2177990" y="369453"/>
                  <a:pt x="2196517" y="345990"/>
                  <a:pt x="2212993" y="321276"/>
                </a:cubicBezTo>
                <a:cubicBezTo>
                  <a:pt x="2221231" y="308919"/>
                  <a:pt x="2227206" y="294707"/>
                  <a:pt x="2237707" y="284206"/>
                </a:cubicBezTo>
                <a:lnTo>
                  <a:pt x="2348918" y="172995"/>
                </a:lnTo>
                <a:lnTo>
                  <a:pt x="2385988" y="135925"/>
                </a:lnTo>
                <a:cubicBezTo>
                  <a:pt x="2398345" y="123568"/>
                  <a:pt x="2406479" y="104380"/>
                  <a:pt x="2423058" y="98854"/>
                </a:cubicBezTo>
                <a:lnTo>
                  <a:pt x="2460129" y="86498"/>
                </a:lnTo>
                <a:cubicBezTo>
                  <a:pt x="2472486" y="78260"/>
                  <a:pt x="2483242" y="66859"/>
                  <a:pt x="2497199" y="61784"/>
                </a:cubicBezTo>
                <a:cubicBezTo>
                  <a:pt x="2586305" y="29382"/>
                  <a:pt x="2623079" y="37586"/>
                  <a:pt x="2719620" y="24714"/>
                </a:cubicBezTo>
                <a:cubicBezTo>
                  <a:pt x="2740438" y="21938"/>
                  <a:pt x="2760809" y="16476"/>
                  <a:pt x="2781404" y="12357"/>
                </a:cubicBezTo>
                <a:cubicBezTo>
                  <a:pt x="2867901" y="16476"/>
                  <a:pt x="2954830" y="15151"/>
                  <a:pt x="3040896" y="24714"/>
                </a:cubicBezTo>
                <a:cubicBezTo>
                  <a:pt x="3152127" y="37073"/>
                  <a:pt x="3077957" y="49425"/>
                  <a:pt x="3152107" y="61784"/>
                </a:cubicBezTo>
                <a:cubicBezTo>
                  <a:pt x="3242999" y="76933"/>
                  <a:pt x="3201941" y="68064"/>
                  <a:pt x="3275674" y="86498"/>
                </a:cubicBezTo>
                <a:cubicBezTo>
                  <a:pt x="3362171" y="82379"/>
                  <a:pt x="3450252" y="91124"/>
                  <a:pt x="3535166" y="74141"/>
                </a:cubicBezTo>
                <a:cubicBezTo>
                  <a:pt x="3560710" y="69032"/>
                  <a:pt x="3482701" y="63877"/>
                  <a:pt x="3461026" y="49427"/>
                </a:cubicBezTo>
                <a:cubicBezTo>
                  <a:pt x="3402281" y="10264"/>
                  <a:pt x="3438044" y="29410"/>
                  <a:pt x="3349815" y="0"/>
                </a:cubicBezTo>
                <a:lnTo>
                  <a:pt x="3386885" y="12357"/>
                </a:lnTo>
                <a:cubicBezTo>
                  <a:pt x="3399242" y="16476"/>
                  <a:pt x="3413118" y="17489"/>
                  <a:pt x="3423956" y="24714"/>
                </a:cubicBezTo>
                <a:cubicBezTo>
                  <a:pt x="3508934" y="81366"/>
                  <a:pt x="3469918" y="64748"/>
                  <a:pt x="3535166" y="86498"/>
                </a:cubicBezTo>
                <a:cubicBezTo>
                  <a:pt x="3526928" y="102974"/>
                  <a:pt x="3519930" y="120130"/>
                  <a:pt x="3510453" y="135925"/>
                </a:cubicBezTo>
                <a:cubicBezTo>
                  <a:pt x="3495172" y="161394"/>
                  <a:pt x="3470419" y="181887"/>
                  <a:pt x="3461026" y="210065"/>
                </a:cubicBezTo>
                <a:cubicBezTo>
                  <a:pt x="3456907" y="222422"/>
                  <a:pt x="3457879" y="237925"/>
                  <a:pt x="3448669" y="247135"/>
                </a:cubicBezTo>
                <a:cubicBezTo>
                  <a:pt x="3439459" y="256345"/>
                  <a:pt x="3411599" y="259492"/>
                  <a:pt x="3411599" y="259492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80240" y="4978926"/>
            <a:ext cx="4043480" cy="1248879"/>
          </a:xfrm>
          <a:prstGeom prst="roundRect">
            <a:avLst>
              <a:gd name="adj" fmla="val 12817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18026" y="507913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run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8B8F7-8549-BF47-9566-C1F67360563A}"/>
              </a:ext>
            </a:extLst>
          </p:cNvPr>
          <p:cNvSpPr txBox="1"/>
          <p:nvPr/>
        </p:nvSpPr>
        <p:spPr>
          <a:xfrm>
            <a:off x="1666755" y="3993266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3F6592-9C65-CA48-B4E7-1BB02A588543}"/>
              </a:ext>
            </a:extLst>
          </p:cNvPr>
          <p:cNvSpPr txBox="1"/>
          <p:nvPr/>
        </p:nvSpPr>
        <p:spPr>
          <a:xfrm>
            <a:off x="6275408" y="24210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22619405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054054"/>
            <a:ext cx="5286632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#7: </a:t>
            </a:r>
            <a:r>
              <a:rPr lang="en-US" sz="3600" dirty="0">
                <a:latin typeface="+mn-lt"/>
                <a:ea typeface="Courier" charset="0"/>
                <a:cs typeface="Courier" charset="0"/>
              </a:rPr>
              <a:t>there is space for all instance variables. They are accessible by the entire class</a:t>
            </a:r>
            <a:endParaRPr lang="en-US" sz="3600" dirty="0">
              <a:latin typeface="+mn-lt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1589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054054"/>
            <a:ext cx="5286632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#8: </a:t>
            </a:r>
            <a:r>
              <a:rPr lang="en-US" sz="3600" dirty="0">
                <a:latin typeface="+mn-lt"/>
                <a:ea typeface="Courier" charset="0"/>
                <a:cs typeface="Courier" charset="0"/>
              </a:rPr>
              <a:t>instance variables are initialized before run is called</a:t>
            </a:r>
            <a:endParaRPr lang="en-US" sz="3600" dirty="0">
              <a:latin typeface="+mn-lt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69998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37" y="1729945"/>
            <a:ext cx="7818617" cy="21037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Common Bug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22174" y="4584356"/>
            <a:ext cx="61013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Answer: makes </a:t>
            </a:r>
            <a:r>
              <a:rPr lang="en-US" sz="2400" dirty="0"/>
              <a:t>a square that is 0 by 0 since </a:t>
            </a:r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getWidth</a:t>
            </a:r>
            <a:r>
              <a:rPr lang="en-US" sz="2400" dirty="0"/>
              <a:t> is called before the screen has been made.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76866" y="1042086"/>
            <a:ext cx="6101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Question: what does this program do?</a:t>
            </a:r>
          </a:p>
        </p:txBody>
      </p:sp>
    </p:spTree>
    <p:extLst>
      <p:ext uri="{BB962C8B-B14F-4D97-AF65-F5344CB8AC3E}">
        <p14:creationId xmlns:p14="http://schemas.microsoft.com/office/powerpoint/2010/main" val="280412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054054"/>
            <a:ext cx="5286632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#9: </a:t>
            </a:r>
            <a:r>
              <a:rPr lang="en-US" sz="3600" dirty="0">
                <a:latin typeface="+mn-lt"/>
                <a:ea typeface="Courier" charset="0"/>
                <a:cs typeface="Courier" charset="0"/>
              </a:rPr>
              <a:t>for objects == checks if the variables store the same address</a:t>
            </a:r>
            <a:endParaRPr lang="en-US" sz="3600" dirty="0">
              <a:latin typeface="+mn-lt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80696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Recall the start of class?</a:t>
            </a:r>
          </a:p>
        </p:txBody>
      </p:sp>
    </p:spTree>
    <p:extLst>
      <p:ext uri="{BB962C8B-B14F-4D97-AF65-F5344CB8AC3E}">
        <p14:creationId xmlns:p14="http://schemas.microsoft.com/office/powerpoint/2010/main" val="312143186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805" y="1122749"/>
            <a:ext cx="5911596" cy="19376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Who thinks this prints </a:t>
            </a:r>
            <a:r>
              <a:rPr lang="en-US" sz="4600" b="1" dirty="0"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en-US" sz="4600" dirty="0">
                <a:latin typeface="Calibri"/>
                <a:cs typeface="Calibri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03331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954060" y="1461990"/>
            <a:ext cx="1753644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5085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9C2B822-9EFC-3F4B-BDDD-825742619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C5FE7796-41AE-EE4A-AB20-ECB16EFF30A6}"/>
              </a:ext>
            </a:extLst>
          </p:cNvPr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Who thinks this prints </a:t>
            </a:r>
            <a:r>
              <a:rPr lang="en-US" sz="4600" b="1" dirty="0"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en-US" sz="4600" dirty="0">
                <a:latin typeface="Calibri"/>
                <a:cs typeface="Calibri"/>
              </a:rPr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211891-8D42-D844-BEE5-C1E2529BB1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870" y="1149704"/>
            <a:ext cx="5103940" cy="21888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194CF58-1B32-3A40-A497-346BD8EE2E9E}"/>
              </a:ext>
            </a:extLst>
          </p:cNvPr>
          <p:cNvSpPr/>
          <p:nvPr/>
        </p:nvSpPr>
        <p:spPr>
          <a:xfrm>
            <a:off x="1956121" y="1250065"/>
            <a:ext cx="4884517" cy="201399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1830" y="1290316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AF6193"/>
                </a:solidFill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public void </a:t>
            </a: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run() {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b="1" dirty="0" err="1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 x = 5;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b="1" dirty="0" err="1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 y = 5;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b="1" dirty="0" err="1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(x == y);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399679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Who thinks this prints </a:t>
            </a:r>
            <a:r>
              <a:rPr lang="en-US" sz="4600" b="1" dirty="0"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en-US" sz="4600" dirty="0">
                <a:latin typeface="Calibri"/>
                <a:cs typeface="Calibri"/>
              </a:rPr>
              <a:t>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660" y="1060362"/>
            <a:ext cx="5875737" cy="24469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810357911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What does an object store?</a:t>
            </a:r>
          </a:p>
        </p:txBody>
      </p:sp>
    </p:spTree>
    <p:extLst>
      <p:ext uri="{BB962C8B-B14F-4D97-AF65-F5344CB8AC3E}">
        <p14:creationId xmlns:p14="http://schemas.microsoft.com/office/powerpoint/2010/main" val="407242071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Objects store addresses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(which are like URLs)</a:t>
            </a:r>
          </a:p>
        </p:txBody>
      </p:sp>
    </p:spTree>
    <p:extLst>
      <p:ext uri="{BB962C8B-B14F-4D97-AF65-F5344CB8AC3E}">
        <p14:creationId xmlns:p14="http://schemas.microsoft.com/office/powerpoint/2010/main" val="110742643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Milestones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56884" y="851770"/>
            <a:ext cx="1661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Milestone 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45223" y="1849280"/>
            <a:ext cx="1661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Milestone 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51145" y="5085568"/>
            <a:ext cx="776614" cy="4509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3ABEBA-C36C-534A-B3BC-000EFD1A59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6222" y="1215341"/>
            <a:ext cx="6769683" cy="48935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4ECC4B-8A9F-2A4E-9B1E-387537D1DF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70391" y="2476982"/>
            <a:ext cx="6673609" cy="482411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9BA5C7F-B565-DC45-BCCD-B3A91C624DC2}"/>
              </a:ext>
            </a:extLst>
          </p:cNvPr>
          <p:cNvSpPr/>
          <p:nvPr/>
        </p:nvSpPr>
        <p:spPr>
          <a:xfrm>
            <a:off x="6030411" y="6400800"/>
            <a:ext cx="185195" cy="185195"/>
          </a:xfrm>
          <a:prstGeom prst="ellipse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E19BCB4-A107-F84D-A385-2C4A356320A1}"/>
              </a:ext>
            </a:extLst>
          </p:cNvPr>
          <p:cNvCxnSpPr/>
          <p:nvPr/>
        </p:nvCxnSpPr>
        <p:spPr>
          <a:xfrm flipV="1">
            <a:off x="6099859" y="5879940"/>
            <a:ext cx="0" cy="4051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53472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Finish 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AEE8E-AEAC-5942-9F14-0B2170F44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74" y="856526"/>
            <a:ext cx="8038155" cy="581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6338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9667"/>
            <a:ext cx="9144000" cy="6138333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Learning Goals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00" y="1102078"/>
            <a:ext cx="9144000" cy="60986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72238" y="988743"/>
            <a:ext cx="8285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AutoNum type="arabicPeriod"/>
            </a:pPr>
            <a:r>
              <a:rPr lang="en-US" sz="2400" dirty="0">
                <a:latin typeface="Chalkboard"/>
                <a:cs typeface="Chalkboard"/>
              </a:rPr>
              <a:t>Be able to trace memory with references</a:t>
            </a:r>
          </a:p>
        </p:txBody>
      </p:sp>
    </p:spTree>
    <p:extLst>
      <p:ext uri="{BB962C8B-B14F-4D97-AF65-F5344CB8AC3E}">
        <p14:creationId xmlns:p14="http://schemas.microsoft.com/office/powerpoint/2010/main" val="47686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74479" y="289644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toInches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7114783" y="3880528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5411243" y="2710588"/>
            <a:ext cx="3330625" cy="3455772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716045" y="4036712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feet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06531" y="4021082"/>
            <a:ext cx="461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5105973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f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34779" y="2338812"/>
            <a:ext cx="4825736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041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74479" y="289644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toInches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7114783" y="3880528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5411243" y="2710588"/>
            <a:ext cx="3330625" cy="3455772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716045" y="4036712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feet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06531" y="4021082"/>
            <a:ext cx="461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31" name="Freeform 30"/>
          <p:cNvSpPr/>
          <p:nvPr/>
        </p:nvSpPr>
        <p:spPr>
          <a:xfrm>
            <a:off x="7131259" y="4959685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5557157" y="5103343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result</a:t>
            </a:r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5105973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f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35612" y="2626911"/>
            <a:ext cx="3811128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7337656" y="5112596"/>
            <a:ext cx="73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60</a:t>
            </a:r>
            <a:endParaRPr lang="en-US" sz="3600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437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74479" y="289644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toInches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7114783" y="3880528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5411243" y="2710588"/>
            <a:ext cx="3330625" cy="3455772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716045" y="4036712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feet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06531" y="4021082"/>
            <a:ext cx="461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31" name="Freeform 30"/>
          <p:cNvSpPr/>
          <p:nvPr/>
        </p:nvSpPr>
        <p:spPr>
          <a:xfrm>
            <a:off x="7131259" y="4959685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5557157" y="5103343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result</a:t>
            </a:r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5105973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f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35612" y="2952587"/>
            <a:ext cx="3811128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7337656" y="5112596"/>
            <a:ext cx="73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60</a:t>
            </a:r>
            <a:endParaRPr lang="en-US" sz="3600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20304645">
            <a:off x="2091847" y="5073040"/>
            <a:ext cx="885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27FF"/>
                </a:solidFill>
                <a:latin typeface="Chalkboard" charset="0"/>
                <a:ea typeface="Chalkboard" charset="0"/>
                <a:cs typeface="Chalkboard" charset="0"/>
              </a:rPr>
              <a:t>stack</a:t>
            </a:r>
          </a:p>
        </p:txBody>
      </p:sp>
      <p:sp>
        <p:nvSpPr>
          <p:cNvPr id="3" name="Freeform 2"/>
          <p:cNvSpPr/>
          <p:nvPr/>
        </p:nvSpPr>
        <p:spPr>
          <a:xfrm>
            <a:off x="2868460" y="4621656"/>
            <a:ext cx="2280161" cy="1065160"/>
          </a:xfrm>
          <a:custGeom>
            <a:avLst/>
            <a:gdLst>
              <a:gd name="connsiteX0" fmla="*/ 0 w 2280161"/>
              <a:gd name="connsiteY0" fmla="*/ 1002530 h 1065160"/>
              <a:gd name="connsiteX1" fmla="*/ 212943 w 2280161"/>
              <a:gd name="connsiteY1" fmla="*/ 1040108 h 1065160"/>
              <a:gd name="connsiteX2" fmla="*/ 350729 w 2280161"/>
              <a:gd name="connsiteY2" fmla="*/ 1052634 h 1065160"/>
              <a:gd name="connsiteX3" fmla="*/ 463463 w 2280161"/>
              <a:gd name="connsiteY3" fmla="*/ 1065160 h 1065160"/>
              <a:gd name="connsiteX4" fmla="*/ 638828 w 2280161"/>
              <a:gd name="connsiteY4" fmla="*/ 1052634 h 1065160"/>
              <a:gd name="connsiteX5" fmla="*/ 876822 w 2280161"/>
              <a:gd name="connsiteY5" fmla="*/ 927374 h 1065160"/>
              <a:gd name="connsiteX6" fmla="*/ 989556 w 2280161"/>
              <a:gd name="connsiteY6" fmla="*/ 814640 h 1065160"/>
              <a:gd name="connsiteX7" fmla="*/ 1039661 w 2280161"/>
              <a:gd name="connsiteY7" fmla="*/ 739484 h 1065160"/>
              <a:gd name="connsiteX8" fmla="*/ 1064713 w 2280161"/>
              <a:gd name="connsiteY8" fmla="*/ 664328 h 1065160"/>
              <a:gd name="connsiteX9" fmla="*/ 1077239 w 2280161"/>
              <a:gd name="connsiteY9" fmla="*/ 626749 h 1065160"/>
              <a:gd name="connsiteX10" fmla="*/ 1089765 w 2280161"/>
              <a:gd name="connsiteY10" fmla="*/ 576645 h 1065160"/>
              <a:gd name="connsiteX11" fmla="*/ 1127343 w 2280161"/>
              <a:gd name="connsiteY11" fmla="*/ 376229 h 1065160"/>
              <a:gd name="connsiteX12" fmla="*/ 1240077 w 2280161"/>
              <a:gd name="connsiteY12" fmla="*/ 288547 h 1065160"/>
              <a:gd name="connsiteX13" fmla="*/ 1365337 w 2280161"/>
              <a:gd name="connsiteY13" fmla="*/ 250969 h 1065160"/>
              <a:gd name="connsiteX14" fmla="*/ 1402915 w 2280161"/>
              <a:gd name="connsiteY14" fmla="*/ 238443 h 1065160"/>
              <a:gd name="connsiteX15" fmla="*/ 1453019 w 2280161"/>
              <a:gd name="connsiteY15" fmla="*/ 213391 h 1065160"/>
              <a:gd name="connsiteX16" fmla="*/ 1490598 w 2280161"/>
              <a:gd name="connsiteY16" fmla="*/ 188339 h 1065160"/>
              <a:gd name="connsiteX17" fmla="*/ 1528176 w 2280161"/>
              <a:gd name="connsiteY17" fmla="*/ 175812 h 1065160"/>
              <a:gd name="connsiteX18" fmla="*/ 1565754 w 2280161"/>
              <a:gd name="connsiteY18" fmla="*/ 150760 h 1065160"/>
              <a:gd name="connsiteX19" fmla="*/ 1665962 w 2280161"/>
              <a:gd name="connsiteY19" fmla="*/ 125708 h 1065160"/>
              <a:gd name="connsiteX20" fmla="*/ 1703540 w 2280161"/>
              <a:gd name="connsiteY20" fmla="*/ 113182 h 1065160"/>
              <a:gd name="connsiteX21" fmla="*/ 2079321 w 2280161"/>
              <a:gd name="connsiteY21" fmla="*/ 125708 h 1065160"/>
              <a:gd name="connsiteX22" fmla="*/ 2141951 w 2280161"/>
              <a:gd name="connsiteY22" fmla="*/ 138234 h 1065160"/>
              <a:gd name="connsiteX23" fmla="*/ 2217107 w 2280161"/>
              <a:gd name="connsiteY23" fmla="*/ 163286 h 1065160"/>
              <a:gd name="connsiteX24" fmla="*/ 2192055 w 2280161"/>
              <a:gd name="connsiteY24" fmla="*/ 113182 h 1065160"/>
              <a:gd name="connsiteX25" fmla="*/ 2154477 w 2280161"/>
              <a:gd name="connsiteY25" fmla="*/ 38026 h 1065160"/>
              <a:gd name="connsiteX26" fmla="*/ 2154477 w 2280161"/>
              <a:gd name="connsiteY26" fmla="*/ 25500 h 1065160"/>
              <a:gd name="connsiteX27" fmla="*/ 2217107 w 2280161"/>
              <a:gd name="connsiteY27" fmla="*/ 138234 h 1065160"/>
              <a:gd name="connsiteX28" fmla="*/ 2254685 w 2280161"/>
              <a:gd name="connsiteY28" fmla="*/ 163286 h 1065160"/>
              <a:gd name="connsiteX29" fmla="*/ 2279737 w 2280161"/>
              <a:gd name="connsiteY29" fmla="*/ 200865 h 1065160"/>
              <a:gd name="connsiteX30" fmla="*/ 2267211 w 2280161"/>
              <a:gd name="connsiteY30" fmla="*/ 238443 h 1065160"/>
              <a:gd name="connsiteX31" fmla="*/ 2179529 w 2280161"/>
              <a:gd name="connsiteY31" fmla="*/ 288547 h 1065160"/>
              <a:gd name="connsiteX32" fmla="*/ 2129425 w 2280161"/>
              <a:gd name="connsiteY32" fmla="*/ 326125 h 1065160"/>
              <a:gd name="connsiteX33" fmla="*/ 2079321 w 2280161"/>
              <a:gd name="connsiteY33" fmla="*/ 351177 h 1065160"/>
              <a:gd name="connsiteX34" fmla="*/ 2041743 w 2280161"/>
              <a:gd name="connsiteY34" fmla="*/ 376229 h 1065160"/>
              <a:gd name="connsiteX35" fmla="*/ 2016691 w 2280161"/>
              <a:gd name="connsiteY35" fmla="*/ 363703 h 10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280161" h="1065160">
                <a:moveTo>
                  <a:pt x="0" y="1002530"/>
                </a:moveTo>
                <a:cubicBezTo>
                  <a:pt x="87335" y="1019997"/>
                  <a:pt x="129479" y="1030834"/>
                  <a:pt x="212943" y="1040108"/>
                </a:cubicBezTo>
                <a:cubicBezTo>
                  <a:pt x="258779" y="1045201"/>
                  <a:pt x="304840" y="1048045"/>
                  <a:pt x="350729" y="1052634"/>
                </a:cubicBezTo>
                <a:cubicBezTo>
                  <a:pt x="388351" y="1056396"/>
                  <a:pt x="425885" y="1060985"/>
                  <a:pt x="463463" y="1065160"/>
                </a:cubicBezTo>
                <a:cubicBezTo>
                  <a:pt x="521918" y="1060985"/>
                  <a:pt x="580872" y="1061327"/>
                  <a:pt x="638828" y="1052634"/>
                </a:cubicBezTo>
                <a:cubicBezTo>
                  <a:pt x="710450" y="1041891"/>
                  <a:pt x="845951" y="958245"/>
                  <a:pt x="876822" y="927374"/>
                </a:cubicBezTo>
                <a:cubicBezTo>
                  <a:pt x="914400" y="889796"/>
                  <a:pt x="960077" y="858858"/>
                  <a:pt x="989556" y="814640"/>
                </a:cubicBezTo>
                <a:lnTo>
                  <a:pt x="1039661" y="739484"/>
                </a:lnTo>
                <a:lnTo>
                  <a:pt x="1064713" y="664328"/>
                </a:lnTo>
                <a:cubicBezTo>
                  <a:pt x="1068888" y="651802"/>
                  <a:pt x="1074037" y="639559"/>
                  <a:pt x="1077239" y="626749"/>
                </a:cubicBezTo>
                <a:lnTo>
                  <a:pt x="1089765" y="576645"/>
                </a:lnTo>
                <a:cubicBezTo>
                  <a:pt x="1091387" y="560428"/>
                  <a:pt x="1097537" y="406035"/>
                  <a:pt x="1127343" y="376229"/>
                </a:cubicBezTo>
                <a:cubicBezTo>
                  <a:pt x="1156828" y="346744"/>
                  <a:pt x="1200124" y="298535"/>
                  <a:pt x="1240077" y="288547"/>
                </a:cubicBezTo>
                <a:cubicBezTo>
                  <a:pt x="1315800" y="269616"/>
                  <a:pt x="1273849" y="281465"/>
                  <a:pt x="1365337" y="250969"/>
                </a:cubicBezTo>
                <a:cubicBezTo>
                  <a:pt x="1377863" y="246794"/>
                  <a:pt x="1391105" y="244348"/>
                  <a:pt x="1402915" y="238443"/>
                </a:cubicBezTo>
                <a:cubicBezTo>
                  <a:pt x="1419616" y="230092"/>
                  <a:pt x="1436807" y="222655"/>
                  <a:pt x="1453019" y="213391"/>
                </a:cubicBezTo>
                <a:cubicBezTo>
                  <a:pt x="1466090" y="205922"/>
                  <a:pt x="1477133" y="195072"/>
                  <a:pt x="1490598" y="188339"/>
                </a:cubicBezTo>
                <a:cubicBezTo>
                  <a:pt x="1502408" y="182434"/>
                  <a:pt x="1516366" y="181717"/>
                  <a:pt x="1528176" y="175812"/>
                </a:cubicBezTo>
                <a:cubicBezTo>
                  <a:pt x="1541641" y="169079"/>
                  <a:pt x="1551606" y="155905"/>
                  <a:pt x="1565754" y="150760"/>
                </a:cubicBezTo>
                <a:cubicBezTo>
                  <a:pt x="1598112" y="138994"/>
                  <a:pt x="1633298" y="136596"/>
                  <a:pt x="1665962" y="125708"/>
                </a:cubicBezTo>
                <a:lnTo>
                  <a:pt x="1703540" y="113182"/>
                </a:lnTo>
                <a:cubicBezTo>
                  <a:pt x="1828800" y="117357"/>
                  <a:pt x="1954195" y="118558"/>
                  <a:pt x="2079321" y="125708"/>
                </a:cubicBezTo>
                <a:cubicBezTo>
                  <a:pt x="2100576" y="126923"/>
                  <a:pt x="2121411" y="132632"/>
                  <a:pt x="2141951" y="138234"/>
                </a:cubicBezTo>
                <a:cubicBezTo>
                  <a:pt x="2167428" y="145182"/>
                  <a:pt x="2217107" y="163286"/>
                  <a:pt x="2217107" y="163286"/>
                </a:cubicBezTo>
                <a:cubicBezTo>
                  <a:pt x="2208756" y="146585"/>
                  <a:pt x="2199411" y="130345"/>
                  <a:pt x="2192055" y="113182"/>
                </a:cubicBezTo>
                <a:cubicBezTo>
                  <a:pt x="2172116" y="66658"/>
                  <a:pt x="2189877" y="80506"/>
                  <a:pt x="2154477" y="38026"/>
                </a:cubicBezTo>
                <a:cubicBezTo>
                  <a:pt x="2124338" y="1859"/>
                  <a:pt x="2086792" y="-19624"/>
                  <a:pt x="2154477" y="25500"/>
                </a:cubicBezTo>
                <a:cubicBezTo>
                  <a:pt x="2167530" y="64659"/>
                  <a:pt x="2180189" y="113622"/>
                  <a:pt x="2217107" y="138234"/>
                </a:cubicBezTo>
                <a:lnTo>
                  <a:pt x="2254685" y="163286"/>
                </a:lnTo>
                <a:cubicBezTo>
                  <a:pt x="2263036" y="175812"/>
                  <a:pt x="2277262" y="186015"/>
                  <a:pt x="2279737" y="200865"/>
                </a:cubicBezTo>
                <a:cubicBezTo>
                  <a:pt x="2281908" y="213889"/>
                  <a:pt x="2275459" y="228133"/>
                  <a:pt x="2267211" y="238443"/>
                </a:cubicBezTo>
                <a:cubicBezTo>
                  <a:pt x="2253420" y="255682"/>
                  <a:pt x="2194323" y="279301"/>
                  <a:pt x="2179529" y="288547"/>
                </a:cubicBezTo>
                <a:cubicBezTo>
                  <a:pt x="2161826" y="299612"/>
                  <a:pt x="2147128" y="315060"/>
                  <a:pt x="2129425" y="326125"/>
                </a:cubicBezTo>
                <a:cubicBezTo>
                  <a:pt x="2113591" y="336021"/>
                  <a:pt x="2095533" y="341913"/>
                  <a:pt x="2079321" y="351177"/>
                </a:cubicBezTo>
                <a:cubicBezTo>
                  <a:pt x="2066250" y="358646"/>
                  <a:pt x="2056505" y="373277"/>
                  <a:pt x="2041743" y="376229"/>
                </a:cubicBezTo>
                <a:cubicBezTo>
                  <a:pt x="2032588" y="378060"/>
                  <a:pt x="2025042" y="367878"/>
                  <a:pt x="2016691" y="363703"/>
                </a:cubicBezTo>
              </a:path>
            </a:pathLst>
          </a:cu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88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3" grpId="0" animBg="1"/>
      <p:bldP spid="3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6342120" y="2805208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5105973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f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23295" y="1424412"/>
            <a:ext cx="3297560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548517" y="2958119"/>
            <a:ext cx="73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60</a:t>
            </a:r>
            <a:endParaRPr lang="en-US" sz="3600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787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Aside: Actual Memory</a:t>
            </a:r>
          </a:p>
        </p:txBody>
      </p:sp>
    </p:spTree>
    <p:extLst>
      <p:ext uri="{BB962C8B-B14F-4D97-AF65-F5344CB8AC3E}">
        <p14:creationId xmlns:p14="http://schemas.microsoft.com/office/powerpoint/2010/main" val="4144451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What is a bucket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64973" y="2940908"/>
            <a:ext cx="1048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lkboard" charset="0"/>
                <a:ea typeface="Chalkboard" charset="0"/>
                <a:cs typeface="Chalkboard" charset="0"/>
              </a:rPr>
              <a:t>feet</a:t>
            </a:r>
          </a:p>
        </p:txBody>
      </p:sp>
      <p:sp>
        <p:nvSpPr>
          <p:cNvPr id="4" name="Freeform 3"/>
          <p:cNvSpPr/>
          <p:nvPr/>
        </p:nvSpPr>
        <p:spPr>
          <a:xfrm>
            <a:off x="2730843" y="2310713"/>
            <a:ext cx="4324865" cy="2051222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551404" y="2895602"/>
            <a:ext cx="461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endParaRPr lang="en-US" sz="3600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461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What is a bucket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64973" y="2940908"/>
            <a:ext cx="1048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lkboard" charset="0"/>
                <a:ea typeface="Chalkboard" charset="0"/>
                <a:cs typeface="Chalkboard" charset="0"/>
              </a:rPr>
              <a:t>feet</a:t>
            </a:r>
          </a:p>
        </p:txBody>
      </p:sp>
      <p:sp>
        <p:nvSpPr>
          <p:cNvPr id="4" name="Freeform 3"/>
          <p:cNvSpPr/>
          <p:nvPr/>
        </p:nvSpPr>
        <p:spPr>
          <a:xfrm>
            <a:off x="2730843" y="2310713"/>
            <a:ext cx="4324865" cy="2051222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253945" y="2883244"/>
            <a:ext cx="31341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1011100111100011</a:t>
            </a:r>
          </a:p>
          <a:p>
            <a:r>
              <a:rPr lang="en-US" sz="24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0011010110010100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088291" y="5214552"/>
            <a:ext cx="4856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* Each bucket or “word” holds 64 bits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0FD486-A4CA-D041-B559-F33FF884A261}"/>
              </a:ext>
            </a:extLst>
          </p:cNvPr>
          <p:cNvSpPr/>
          <p:nvPr/>
        </p:nvSpPr>
        <p:spPr>
          <a:xfrm>
            <a:off x="2077377" y="5817054"/>
            <a:ext cx="49691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ea typeface="Calibri" charset="0"/>
                <a:cs typeface="Calibri" charset="0"/>
              </a:rPr>
              <a:t>** don’t think on the binary level (yet)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418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264119"/>
            <a:ext cx="528663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#0: variables have fixed size buckets to store values</a:t>
            </a:r>
            <a:endParaRPr lang="en-US" sz="3600" dirty="0">
              <a:latin typeface="+mn-lt"/>
              <a:ea typeface="Calibri" charset="0"/>
              <a:cs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846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9667"/>
            <a:ext cx="9144000" cy="6138333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Learning Goals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00" y="1102078"/>
            <a:ext cx="9144000" cy="60986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72238" y="988743"/>
            <a:ext cx="8285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AutoNum type="arabicPeriod"/>
            </a:pPr>
            <a:r>
              <a:rPr lang="en-US" sz="2400" dirty="0">
                <a:latin typeface="Chalkboard"/>
                <a:cs typeface="Chalkboard"/>
              </a:rPr>
              <a:t>Be able to trace memory with references</a:t>
            </a:r>
          </a:p>
        </p:txBody>
      </p:sp>
    </p:spTree>
    <p:extLst>
      <p:ext uri="{BB962C8B-B14F-4D97-AF65-F5344CB8AC3E}">
        <p14:creationId xmlns:p14="http://schemas.microsoft.com/office/powerpoint/2010/main" val="1560135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End aside</a:t>
            </a:r>
          </a:p>
        </p:txBody>
      </p:sp>
    </p:spTree>
    <p:extLst>
      <p:ext uri="{BB962C8B-B14F-4D97-AF65-F5344CB8AC3E}">
        <p14:creationId xmlns:p14="http://schemas.microsoft.com/office/powerpoint/2010/main" val="124955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2233860" y="3921611"/>
            <a:ext cx="4605454" cy="2185639"/>
          </a:xfrm>
          <a:prstGeom prst="roundRect">
            <a:avLst>
              <a:gd name="adj" fmla="val 9014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Primitives vs Classes</a:t>
            </a:r>
            <a:endParaRPr lang="en-US" sz="4000" b="1" i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4831" y="981307"/>
            <a:ext cx="3167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Courier" charset="0"/>
                <a:cs typeface="Courier" charset="0"/>
              </a:rPr>
              <a:t>Primitive Variable Types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70450" y="981307"/>
            <a:ext cx="3615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a typeface="Courier" charset="0"/>
                <a:cs typeface="Courier" charset="0"/>
              </a:rPr>
              <a:t>Class Variable Types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93181" y="1583475"/>
            <a:ext cx="14750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int</a:t>
            </a:r>
            <a:endParaRPr lang="en-US" sz="2400" b="1" dirty="0">
              <a:solidFill>
                <a:srgbClr val="7030A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</a:p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char</a:t>
            </a:r>
          </a:p>
          <a:p>
            <a:r>
              <a:rPr lang="en-US" sz="2400" b="1" dirty="0" err="1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endParaRPr lang="en-US" sz="2400" b="1" dirty="0">
              <a:solidFill>
                <a:srgbClr val="7030A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460381" y="1583475"/>
            <a:ext cx="110639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GRect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GOval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Gline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Color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12279" y="4018387"/>
            <a:ext cx="430143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Class variables (aka objects)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Have upper camel case types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You can call methods on them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Are constructed using 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Are stored in a special way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5690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2233860" y="3921611"/>
            <a:ext cx="4605454" cy="2185639"/>
          </a:xfrm>
          <a:prstGeom prst="roundRect">
            <a:avLst>
              <a:gd name="adj" fmla="val 9014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Primitives vs Classes</a:t>
            </a:r>
            <a:endParaRPr lang="en-US" sz="4000" b="1" i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4831" y="981307"/>
            <a:ext cx="3167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Courier" charset="0"/>
                <a:cs typeface="Courier" charset="0"/>
              </a:rPr>
              <a:t>Primitive Variable Types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70450" y="981307"/>
            <a:ext cx="3615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a typeface="Courier" charset="0"/>
                <a:cs typeface="Courier" charset="0"/>
              </a:rPr>
              <a:t>Class Variable Types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93181" y="1583475"/>
            <a:ext cx="14750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int</a:t>
            </a:r>
            <a:endParaRPr lang="en-US" sz="2400" b="1" dirty="0">
              <a:solidFill>
                <a:srgbClr val="7030A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</a:p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char</a:t>
            </a:r>
          </a:p>
          <a:p>
            <a:r>
              <a:rPr lang="en-US" sz="2400" b="1" dirty="0" err="1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endParaRPr lang="en-US" sz="2400" b="1" dirty="0">
              <a:solidFill>
                <a:srgbClr val="7030A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460381" y="1583475"/>
            <a:ext cx="110639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GRect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GOval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Gline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Color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12279" y="4018387"/>
            <a:ext cx="430143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Class variables (aka objects)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Have upper camel case types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You can call methods on them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Are constructed using 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Are stored in a special way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806DEFEF-BB8D-4A4F-A60D-1CC183445371}"/>
              </a:ext>
            </a:extLst>
          </p:cNvPr>
          <p:cNvSpPr/>
          <p:nvPr/>
        </p:nvSpPr>
        <p:spPr>
          <a:xfrm>
            <a:off x="5000254" y="879676"/>
            <a:ext cx="3426116" cy="2592729"/>
          </a:xfrm>
          <a:custGeom>
            <a:avLst/>
            <a:gdLst>
              <a:gd name="connsiteX0" fmla="*/ 3044151 w 3426116"/>
              <a:gd name="connsiteY0" fmla="*/ 393539 h 2592729"/>
              <a:gd name="connsiteX1" fmla="*/ 2951554 w 3426116"/>
              <a:gd name="connsiteY1" fmla="*/ 358815 h 2592729"/>
              <a:gd name="connsiteX2" fmla="*/ 2870531 w 3426116"/>
              <a:gd name="connsiteY2" fmla="*/ 324091 h 2592729"/>
              <a:gd name="connsiteX3" fmla="*/ 2835807 w 3426116"/>
              <a:gd name="connsiteY3" fmla="*/ 300942 h 2592729"/>
              <a:gd name="connsiteX4" fmla="*/ 2766359 w 3426116"/>
              <a:gd name="connsiteY4" fmla="*/ 277792 h 2592729"/>
              <a:gd name="connsiteX5" fmla="*/ 2696911 w 3426116"/>
              <a:gd name="connsiteY5" fmla="*/ 243068 h 2592729"/>
              <a:gd name="connsiteX6" fmla="*/ 2662187 w 3426116"/>
              <a:gd name="connsiteY6" fmla="*/ 219919 h 2592729"/>
              <a:gd name="connsiteX7" fmla="*/ 2592738 w 3426116"/>
              <a:gd name="connsiteY7" fmla="*/ 196770 h 2592729"/>
              <a:gd name="connsiteX8" fmla="*/ 2558014 w 3426116"/>
              <a:gd name="connsiteY8" fmla="*/ 173620 h 2592729"/>
              <a:gd name="connsiteX9" fmla="*/ 2488566 w 3426116"/>
              <a:gd name="connsiteY9" fmla="*/ 150471 h 2592729"/>
              <a:gd name="connsiteX10" fmla="*/ 2453842 w 3426116"/>
              <a:gd name="connsiteY10" fmla="*/ 138896 h 2592729"/>
              <a:gd name="connsiteX11" fmla="*/ 2384394 w 3426116"/>
              <a:gd name="connsiteY11" fmla="*/ 115747 h 2592729"/>
              <a:gd name="connsiteX12" fmla="*/ 2291797 w 3426116"/>
              <a:gd name="connsiteY12" fmla="*/ 92597 h 2592729"/>
              <a:gd name="connsiteX13" fmla="*/ 2129751 w 3426116"/>
              <a:gd name="connsiteY13" fmla="*/ 46299 h 2592729"/>
              <a:gd name="connsiteX14" fmla="*/ 1713062 w 3426116"/>
              <a:gd name="connsiteY14" fmla="*/ 23149 h 2592729"/>
              <a:gd name="connsiteX15" fmla="*/ 1388971 w 3426116"/>
              <a:gd name="connsiteY15" fmla="*/ 0 h 2592729"/>
              <a:gd name="connsiteX16" fmla="*/ 1030156 w 3426116"/>
              <a:gd name="connsiteY16" fmla="*/ 11575 h 2592729"/>
              <a:gd name="connsiteX17" fmla="*/ 995432 w 3426116"/>
              <a:gd name="connsiteY17" fmla="*/ 23149 h 2592729"/>
              <a:gd name="connsiteX18" fmla="*/ 937559 w 3426116"/>
              <a:gd name="connsiteY18" fmla="*/ 34724 h 2592729"/>
              <a:gd name="connsiteX19" fmla="*/ 844961 w 3426116"/>
              <a:gd name="connsiteY19" fmla="*/ 57873 h 2592729"/>
              <a:gd name="connsiteX20" fmla="*/ 798662 w 3426116"/>
              <a:gd name="connsiteY20" fmla="*/ 69448 h 2592729"/>
              <a:gd name="connsiteX21" fmla="*/ 544019 w 3426116"/>
              <a:gd name="connsiteY21" fmla="*/ 92597 h 2592729"/>
              <a:gd name="connsiteX22" fmla="*/ 416698 w 3426116"/>
              <a:gd name="connsiteY22" fmla="*/ 127321 h 2592729"/>
              <a:gd name="connsiteX23" fmla="*/ 381974 w 3426116"/>
              <a:gd name="connsiteY23" fmla="*/ 138896 h 2592729"/>
              <a:gd name="connsiteX24" fmla="*/ 347250 w 3426116"/>
              <a:gd name="connsiteY24" fmla="*/ 150471 h 2592729"/>
              <a:gd name="connsiteX25" fmla="*/ 300951 w 3426116"/>
              <a:gd name="connsiteY25" fmla="*/ 196770 h 2592729"/>
              <a:gd name="connsiteX26" fmla="*/ 266227 w 3426116"/>
              <a:gd name="connsiteY26" fmla="*/ 231494 h 2592729"/>
              <a:gd name="connsiteX27" fmla="*/ 219928 w 3426116"/>
              <a:gd name="connsiteY27" fmla="*/ 289367 h 2592729"/>
              <a:gd name="connsiteX28" fmla="*/ 208354 w 3426116"/>
              <a:gd name="connsiteY28" fmla="*/ 324091 h 2592729"/>
              <a:gd name="connsiteX29" fmla="*/ 185204 w 3426116"/>
              <a:gd name="connsiteY29" fmla="*/ 358815 h 2592729"/>
              <a:gd name="connsiteX30" fmla="*/ 173630 w 3426116"/>
              <a:gd name="connsiteY30" fmla="*/ 416689 h 2592729"/>
              <a:gd name="connsiteX31" fmla="*/ 138905 w 3426116"/>
              <a:gd name="connsiteY31" fmla="*/ 520861 h 2592729"/>
              <a:gd name="connsiteX32" fmla="*/ 127331 w 3426116"/>
              <a:gd name="connsiteY32" fmla="*/ 555585 h 2592729"/>
              <a:gd name="connsiteX33" fmla="*/ 115756 w 3426116"/>
              <a:gd name="connsiteY33" fmla="*/ 601883 h 2592729"/>
              <a:gd name="connsiteX34" fmla="*/ 104181 w 3426116"/>
              <a:gd name="connsiteY34" fmla="*/ 659757 h 2592729"/>
              <a:gd name="connsiteX35" fmla="*/ 57883 w 3426116"/>
              <a:gd name="connsiteY35" fmla="*/ 798653 h 2592729"/>
              <a:gd name="connsiteX36" fmla="*/ 46308 w 3426116"/>
              <a:gd name="connsiteY36" fmla="*/ 833377 h 2592729"/>
              <a:gd name="connsiteX37" fmla="*/ 34733 w 3426116"/>
              <a:gd name="connsiteY37" fmla="*/ 868101 h 2592729"/>
              <a:gd name="connsiteX38" fmla="*/ 23159 w 3426116"/>
              <a:gd name="connsiteY38" fmla="*/ 937549 h 2592729"/>
              <a:gd name="connsiteX39" fmla="*/ 11584 w 3426116"/>
              <a:gd name="connsiteY39" fmla="*/ 972273 h 2592729"/>
              <a:gd name="connsiteX40" fmla="*/ 9 w 3426116"/>
              <a:gd name="connsiteY40" fmla="*/ 1111170 h 2592729"/>
              <a:gd name="connsiteX41" fmla="*/ 34733 w 3426116"/>
              <a:gd name="connsiteY41" fmla="*/ 1643605 h 2592729"/>
              <a:gd name="connsiteX42" fmla="*/ 57883 w 3426116"/>
              <a:gd name="connsiteY42" fmla="*/ 1724628 h 2592729"/>
              <a:gd name="connsiteX43" fmla="*/ 81032 w 3426116"/>
              <a:gd name="connsiteY43" fmla="*/ 1782501 h 2592729"/>
              <a:gd name="connsiteX44" fmla="*/ 127331 w 3426116"/>
              <a:gd name="connsiteY44" fmla="*/ 1828800 h 2592729"/>
              <a:gd name="connsiteX45" fmla="*/ 162055 w 3426116"/>
              <a:gd name="connsiteY45" fmla="*/ 1863524 h 2592729"/>
              <a:gd name="connsiteX46" fmla="*/ 196779 w 3426116"/>
              <a:gd name="connsiteY46" fmla="*/ 1979271 h 2592729"/>
              <a:gd name="connsiteX47" fmla="*/ 266227 w 3426116"/>
              <a:gd name="connsiteY47" fmla="*/ 2048719 h 2592729"/>
              <a:gd name="connsiteX48" fmla="*/ 289376 w 3426116"/>
              <a:gd name="connsiteY48" fmla="*/ 2095018 h 2592729"/>
              <a:gd name="connsiteX49" fmla="*/ 324100 w 3426116"/>
              <a:gd name="connsiteY49" fmla="*/ 2118167 h 2592729"/>
              <a:gd name="connsiteX50" fmla="*/ 370399 w 3426116"/>
              <a:gd name="connsiteY50" fmla="*/ 2164466 h 2592729"/>
              <a:gd name="connsiteX51" fmla="*/ 405123 w 3426116"/>
              <a:gd name="connsiteY51" fmla="*/ 2187615 h 2592729"/>
              <a:gd name="connsiteX52" fmla="*/ 474571 w 3426116"/>
              <a:gd name="connsiteY52" fmla="*/ 2257063 h 2592729"/>
              <a:gd name="connsiteX53" fmla="*/ 601893 w 3426116"/>
              <a:gd name="connsiteY53" fmla="*/ 2349661 h 2592729"/>
              <a:gd name="connsiteX54" fmla="*/ 694490 w 3426116"/>
              <a:gd name="connsiteY54" fmla="*/ 2419109 h 2592729"/>
              <a:gd name="connsiteX55" fmla="*/ 740789 w 3426116"/>
              <a:gd name="connsiteY55" fmla="*/ 2430683 h 2592729"/>
              <a:gd name="connsiteX56" fmla="*/ 821812 w 3426116"/>
              <a:gd name="connsiteY56" fmla="*/ 2476982 h 2592729"/>
              <a:gd name="connsiteX57" fmla="*/ 937559 w 3426116"/>
              <a:gd name="connsiteY57" fmla="*/ 2534856 h 2592729"/>
              <a:gd name="connsiteX58" fmla="*/ 1053305 w 3426116"/>
              <a:gd name="connsiteY58" fmla="*/ 2558005 h 2592729"/>
              <a:gd name="connsiteX59" fmla="*/ 1284799 w 3426116"/>
              <a:gd name="connsiteY59" fmla="*/ 2592729 h 2592729"/>
              <a:gd name="connsiteX60" fmla="*/ 2257073 w 3426116"/>
              <a:gd name="connsiteY60" fmla="*/ 2569580 h 2592729"/>
              <a:gd name="connsiteX61" fmla="*/ 2326521 w 3426116"/>
              <a:gd name="connsiteY61" fmla="*/ 2558005 h 2592729"/>
              <a:gd name="connsiteX62" fmla="*/ 2465417 w 3426116"/>
              <a:gd name="connsiteY62" fmla="*/ 2546430 h 2592729"/>
              <a:gd name="connsiteX63" fmla="*/ 2581164 w 3426116"/>
              <a:gd name="connsiteY63" fmla="*/ 2511706 h 2592729"/>
              <a:gd name="connsiteX64" fmla="*/ 2673761 w 3426116"/>
              <a:gd name="connsiteY64" fmla="*/ 2488557 h 2592729"/>
              <a:gd name="connsiteX65" fmla="*/ 2720060 w 3426116"/>
              <a:gd name="connsiteY65" fmla="*/ 2465408 h 2592729"/>
              <a:gd name="connsiteX66" fmla="*/ 2754784 w 3426116"/>
              <a:gd name="connsiteY66" fmla="*/ 2453833 h 2592729"/>
              <a:gd name="connsiteX67" fmla="*/ 2870531 w 3426116"/>
              <a:gd name="connsiteY67" fmla="*/ 2384385 h 2592729"/>
              <a:gd name="connsiteX68" fmla="*/ 2963128 w 3426116"/>
              <a:gd name="connsiteY68" fmla="*/ 2268638 h 2592729"/>
              <a:gd name="connsiteX69" fmla="*/ 2974703 w 3426116"/>
              <a:gd name="connsiteY69" fmla="*/ 2233914 h 2592729"/>
              <a:gd name="connsiteX70" fmla="*/ 3032576 w 3426116"/>
              <a:gd name="connsiteY70" fmla="*/ 2164466 h 2592729"/>
              <a:gd name="connsiteX71" fmla="*/ 3078875 w 3426116"/>
              <a:gd name="connsiteY71" fmla="*/ 2095018 h 2592729"/>
              <a:gd name="connsiteX72" fmla="*/ 3113599 w 3426116"/>
              <a:gd name="connsiteY72" fmla="*/ 2037144 h 2592729"/>
              <a:gd name="connsiteX73" fmla="*/ 3183047 w 3426116"/>
              <a:gd name="connsiteY73" fmla="*/ 1921397 h 2592729"/>
              <a:gd name="connsiteX74" fmla="*/ 3194622 w 3426116"/>
              <a:gd name="connsiteY74" fmla="*/ 1863524 h 2592729"/>
              <a:gd name="connsiteX75" fmla="*/ 3217771 w 3426116"/>
              <a:gd name="connsiteY75" fmla="*/ 1817225 h 2592729"/>
              <a:gd name="connsiteX76" fmla="*/ 3264070 w 3426116"/>
              <a:gd name="connsiteY76" fmla="*/ 1747777 h 2592729"/>
              <a:gd name="connsiteX77" fmla="*/ 3287219 w 3426116"/>
              <a:gd name="connsiteY77" fmla="*/ 1713053 h 2592729"/>
              <a:gd name="connsiteX78" fmla="*/ 3333518 w 3426116"/>
              <a:gd name="connsiteY78" fmla="*/ 1643605 h 2592729"/>
              <a:gd name="connsiteX79" fmla="*/ 3379817 w 3426116"/>
              <a:gd name="connsiteY79" fmla="*/ 1516283 h 2592729"/>
              <a:gd name="connsiteX80" fmla="*/ 3391392 w 3426116"/>
              <a:gd name="connsiteY80" fmla="*/ 1469985 h 2592729"/>
              <a:gd name="connsiteX81" fmla="*/ 3402966 w 3426116"/>
              <a:gd name="connsiteY81" fmla="*/ 1435261 h 2592729"/>
              <a:gd name="connsiteX82" fmla="*/ 3426116 w 3426116"/>
              <a:gd name="connsiteY82" fmla="*/ 1331089 h 2592729"/>
              <a:gd name="connsiteX83" fmla="*/ 3414541 w 3426116"/>
              <a:gd name="connsiteY83" fmla="*/ 960699 h 2592729"/>
              <a:gd name="connsiteX84" fmla="*/ 3402966 w 3426116"/>
              <a:gd name="connsiteY84" fmla="*/ 914400 h 2592729"/>
              <a:gd name="connsiteX85" fmla="*/ 3391392 w 3426116"/>
              <a:gd name="connsiteY85" fmla="*/ 856527 h 2592729"/>
              <a:gd name="connsiteX86" fmla="*/ 3356668 w 3426116"/>
              <a:gd name="connsiteY86" fmla="*/ 729205 h 2592729"/>
              <a:gd name="connsiteX87" fmla="*/ 3333518 w 3426116"/>
              <a:gd name="connsiteY87" fmla="*/ 682906 h 2592729"/>
              <a:gd name="connsiteX88" fmla="*/ 3310369 w 3426116"/>
              <a:gd name="connsiteY88" fmla="*/ 613458 h 2592729"/>
              <a:gd name="connsiteX89" fmla="*/ 3287219 w 3426116"/>
              <a:gd name="connsiteY89" fmla="*/ 567159 h 2592729"/>
              <a:gd name="connsiteX90" fmla="*/ 3275645 w 3426116"/>
              <a:gd name="connsiteY90" fmla="*/ 532435 h 2592729"/>
              <a:gd name="connsiteX91" fmla="*/ 3252495 w 3426116"/>
              <a:gd name="connsiteY91" fmla="*/ 486137 h 2592729"/>
              <a:gd name="connsiteX92" fmla="*/ 3240921 w 3426116"/>
              <a:gd name="connsiteY92" fmla="*/ 451413 h 2592729"/>
              <a:gd name="connsiteX93" fmla="*/ 3194622 w 3426116"/>
              <a:gd name="connsiteY93" fmla="*/ 393539 h 2592729"/>
              <a:gd name="connsiteX94" fmla="*/ 3148323 w 3426116"/>
              <a:gd name="connsiteY94" fmla="*/ 324091 h 2592729"/>
              <a:gd name="connsiteX95" fmla="*/ 3102024 w 3426116"/>
              <a:gd name="connsiteY95" fmla="*/ 266218 h 2592729"/>
              <a:gd name="connsiteX96" fmla="*/ 3032576 w 3426116"/>
              <a:gd name="connsiteY96" fmla="*/ 208344 h 2592729"/>
              <a:gd name="connsiteX97" fmla="*/ 2997852 w 3426116"/>
              <a:gd name="connsiteY97" fmla="*/ 185195 h 2592729"/>
              <a:gd name="connsiteX98" fmla="*/ 2951554 w 3426116"/>
              <a:gd name="connsiteY98" fmla="*/ 150471 h 2592729"/>
              <a:gd name="connsiteX99" fmla="*/ 2905255 w 3426116"/>
              <a:gd name="connsiteY99" fmla="*/ 138896 h 2592729"/>
              <a:gd name="connsiteX100" fmla="*/ 2858956 w 3426116"/>
              <a:gd name="connsiteY100" fmla="*/ 115747 h 2592729"/>
              <a:gd name="connsiteX101" fmla="*/ 2731635 w 3426116"/>
              <a:gd name="connsiteY101" fmla="*/ 92597 h 2592729"/>
              <a:gd name="connsiteX102" fmla="*/ 2662187 w 3426116"/>
              <a:gd name="connsiteY102" fmla="*/ 81023 h 2592729"/>
              <a:gd name="connsiteX103" fmla="*/ 2303371 w 3426116"/>
              <a:gd name="connsiteY103" fmla="*/ 104172 h 2592729"/>
              <a:gd name="connsiteX104" fmla="*/ 2257073 w 3426116"/>
              <a:gd name="connsiteY104" fmla="*/ 127321 h 2592729"/>
              <a:gd name="connsiteX105" fmla="*/ 2222349 w 3426116"/>
              <a:gd name="connsiteY105" fmla="*/ 150471 h 2592729"/>
              <a:gd name="connsiteX106" fmla="*/ 2152900 w 3426116"/>
              <a:gd name="connsiteY106" fmla="*/ 173620 h 2592729"/>
              <a:gd name="connsiteX107" fmla="*/ 2118176 w 3426116"/>
              <a:gd name="connsiteY107" fmla="*/ 185195 h 2592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3426116" h="2592729">
                <a:moveTo>
                  <a:pt x="3044151" y="393539"/>
                </a:moveTo>
                <a:lnTo>
                  <a:pt x="2951554" y="358815"/>
                </a:lnTo>
                <a:cubicBezTo>
                  <a:pt x="2906918" y="342584"/>
                  <a:pt x="2918611" y="351565"/>
                  <a:pt x="2870531" y="324091"/>
                </a:cubicBezTo>
                <a:cubicBezTo>
                  <a:pt x="2858453" y="317189"/>
                  <a:pt x="2848519" y="306592"/>
                  <a:pt x="2835807" y="300942"/>
                </a:cubicBezTo>
                <a:cubicBezTo>
                  <a:pt x="2813509" y="291032"/>
                  <a:pt x="2766359" y="277792"/>
                  <a:pt x="2766359" y="277792"/>
                </a:cubicBezTo>
                <a:cubicBezTo>
                  <a:pt x="2719765" y="231200"/>
                  <a:pt x="2771573" y="275066"/>
                  <a:pt x="2696911" y="243068"/>
                </a:cubicBezTo>
                <a:cubicBezTo>
                  <a:pt x="2684125" y="237588"/>
                  <a:pt x="2674899" y="225569"/>
                  <a:pt x="2662187" y="219919"/>
                </a:cubicBezTo>
                <a:cubicBezTo>
                  <a:pt x="2639888" y="210009"/>
                  <a:pt x="2592738" y="196770"/>
                  <a:pt x="2592738" y="196770"/>
                </a:cubicBezTo>
                <a:cubicBezTo>
                  <a:pt x="2581163" y="189053"/>
                  <a:pt x="2570726" y="179270"/>
                  <a:pt x="2558014" y="173620"/>
                </a:cubicBezTo>
                <a:cubicBezTo>
                  <a:pt x="2535716" y="163710"/>
                  <a:pt x="2511715" y="158187"/>
                  <a:pt x="2488566" y="150471"/>
                </a:cubicBezTo>
                <a:lnTo>
                  <a:pt x="2453842" y="138896"/>
                </a:lnTo>
                <a:lnTo>
                  <a:pt x="2384394" y="115747"/>
                </a:lnTo>
                <a:cubicBezTo>
                  <a:pt x="2353528" y="108030"/>
                  <a:pt x="2321980" y="102658"/>
                  <a:pt x="2291797" y="92597"/>
                </a:cubicBezTo>
                <a:cubicBezTo>
                  <a:pt x="2247899" y="77964"/>
                  <a:pt x="2173354" y="51144"/>
                  <a:pt x="2129751" y="46299"/>
                </a:cubicBezTo>
                <a:cubicBezTo>
                  <a:pt x="1885935" y="19208"/>
                  <a:pt x="2168018" y="47965"/>
                  <a:pt x="1713062" y="23149"/>
                </a:cubicBezTo>
                <a:cubicBezTo>
                  <a:pt x="1604917" y="17250"/>
                  <a:pt x="1388971" y="0"/>
                  <a:pt x="1388971" y="0"/>
                </a:cubicBezTo>
                <a:cubicBezTo>
                  <a:pt x="1269366" y="3858"/>
                  <a:pt x="1149617" y="4548"/>
                  <a:pt x="1030156" y="11575"/>
                </a:cubicBezTo>
                <a:cubicBezTo>
                  <a:pt x="1017976" y="12291"/>
                  <a:pt x="1007268" y="20190"/>
                  <a:pt x="995432" y="23149"/>
                </a:cubicBezTo>
                <a:cubicBezTo>
                  <a:pt x="976346" y="27920"/>
                  <a:pt x="956728" y="30300"/>
                  <a:pt x="937559" y="34724"/>
                </a:cubicBezTo>
                <a:cubicBezTo>
                  <a:pt x="906558" y="41878"/>
                  <a:pt x="875827" y="50157"/>
                  <a:pt x="844961" y="57873"/>
                </a:cubicBezTo>
                <a:cubicBezTo>
                  <a:pt x="829528" y="61731"/>
                  <a:pt x="814515" y="68127"/>
                  <a:pt x="798662" y="69448"/>
                </a:cubicBezTo>
                <a:cubicBezTo>
                  <a:pt x="621125" y="84243"/>
                  <a:pt x="705995" y="76400"/>
                  <a:pt x="544019" y="92597"/>
                </a:cubicBezTo>
                <a:cubicBezTo>
                  <a:pt x="462221" y="108957"/>
                  <a:pt x="504806" y="97952"/>
                  <a:pt x="416698" y="127321"/>
                </a:cubicBezTo>
                <a:lnTo>
                  <a:pt x="381974" y="138896"/>
                </a:lnTo>
                <a:lnTo>
                  <a:pt x="347250" y="150471"/>
                </a:lnTo>
                <a:lnTo>
                  <a:pt x="300951" y="196770"/>
                </a:lnTo>
                <a:cubicBezTo>
                  <a:pt x="289376" y="208345"/>
                  <a:pt x="275307" y="217874"/>
                  <a:pt x="266227" y="231494"/>
                </a:cubicBezTo>
                <a:cubicBezTo>
                  <a:pt x="237025" y="275298"/>
                  <a:pt x="252915" y="256382"/>
                  <a:pt x="219928" y="289367"/>
                </a:cubicBezTo>
                <a:cubicBezTo>
                  <a:pt x="216070" y="300942"/>
                  <a:pt x="213810" y="313178"/>
                  <a:pt x="208354" y="324091"/>
                </a:cubicBezTo>
                <a:cubicBezTo>
                  <a:pt x="202133" y="336534"/>
                  <a:pt x="190088" y="345790"/>
                  <a:pt x="185204" y="358815"/>
                </a:cubicBezTo>
                <a:cubicBezTo>
                  <a:pt x="178296" y="377236"/>
                  <a:pt x="178806" y="397709"/>
                  <a:pt x="173630" y="416689"/>
                </a:cubicBezTo>
                <a:cubicBezTo>
                  <a:pt x="173628" y="416697"/>
                  <a:pt x="144694" y="503495"/>
                  <a:pt x="138905" y="520861"/>
                </a:cubicBezTo>
                <a:cubicBezTo>
                  <a:pt x="135047" y="532436"/>
                  <a:pt x="130290" y="543749"/>
                  <a:pt x="127331" y="555585"/>
                </a:cubicBezTo>
                <a:cubicBezTo>
                  <a:pt x="123473" y="571018"/>
                  <a:pt x="119207" y="586354"/>
                  <a:pt x="115756" y="601883"/>
                </a:cubicBezTo>
                <a:cubicBezTo>
                  <a:pt x="111488" y="621088"/>
                  <a:pt x="109732" y="640883"/>
                  <a:pt x="104181" y="659757"/>
                </a:cubicBezTo>
                <a:cubicBezTo>
                  <a:pt x="90411" y="706577"/>
                  <a:pt x="73316" y="752354"/>
                  <a:pt x="57883" y="798653"/>
                </a:cubicBezTo>
                <a:lnTo>
                  <a:pt x="46308" y="833377"/>
                </a:lnTo>
                <a:lnTo>
                  <a:pt x="34733" y="868101"/>
                </a:lnTo>
                <a:cubicBezTo>
                  <a:pt x="30875" y="891250"/>
                  <a:pt x="28250" y="914639"/>
                  <a:pt x="23159" y="937549"/>
                </a:cubicBezTo>
                <a:cubicBezTo>
                  <a:pt x="20512" y="949459"/>
                  <a:pt x="13197" y="960179"/>
                  <a:pt x="11584" y="972273"/>
                </a:cubicBezTo>
                <a:cubicBezTo>
                  <a:pt x="5444" y="1018325"/>
                  <a:pt x="3867" y="1064871"/>
                  <a:pt x="9" y="1111170"/>
                </a:cubicBezTo>
                <a:cubicBezTo>
                  <a:pt x="12421" y="1582800"/>
                  <a:pt x="-23987" y="1408726"/>
                  <a:pt x="34733" y="1643605"/>
                </a:cubicBezTo>
                <a:cubicBezTo>
                  <a:pt x="43855" y="1680092"/>
                  <a:pt x="45428" y="1691416"/>
                  <a:pt x="57883" y="1724628"/>
                </a:cubicBezTo>
                <a:cubicBezTo>
                  <a:pt x="65178" y="1744082"/>
                  <a:pt x="69507" y="1765213"/>
                  <a:pt x="81032" y="1782501"/>
                </a:cubicBezTo>
                <a:cubicBezTo>
                  <a:pt x="93139" y="1800661"/>
                  <a:pt x="111898" y="1813367"/>
                  <a:pt x="127331" y="1828800"/>
                </a:cubicBezTo>
                <a:lnTo>
                  <a:pt x="162055" y="1863524"/>
                </a:lnTo>
                <a:cubicBezTo>
                  <a:pt x="168755" y="1897022"/>
                  <a:pt x="175776" y="1950392"/>
                  <a:pt x="196779" y="1979271"/>
                </a:cubicBezTo>
                <a:cubicBezTo>
                  <a:pt x="216035" y="2005748"/>
                  <a:pt x="266227" y="2048719"/>
                  <a:pt x="266227" y="2048719"/>
                </a:cubicBezTo>
                <a:cubicBezTo>
                  <a:pt x="273943" y="2064152"/>
                  <a:pt x="278330" y="2081763"/>
                  <a:pt x="289376" y="2095018"/>
                </a:cubicBezTo>
                <a:cubicBezTo>
                  <a:pt x="298282" y="2105705"/>
                  <a:pt x="313538" y="2109114"/>
                  <a:pt x="324100" y="2118167"/>
                </a:cubicBezTo>
                <a:cubicBezTo>
                  <a:pt x="340671" y="2132371"/>
                  <a:pt x="353828" y="2150262"/>
                  <a:pt x="370399" y="2164466"/>
                </a:cubicBezTo>
                <a:cubicBezTo>
                  <a:pt x="380961" y="2173519"/>
                  <a:pt x="394726" y="2178373"/>
                  <a:pt x="405123" y="2187615"/>
                </a:cubicBezTo>
                <a:cubicBezTo>
                  <a:pt x="429592" y="2209365"/>
                  <a:pt x="449007" y="2236612"/>
                  <a:pt x="474571" y="2257063"/>
                </a:cubicBezTo>
                <a:cubicBezTo>
                  <a:pt x="620767" y="2374019"/>
                  <a:pt x="436890" y="2229659"/>
                  <a:pt x="601893" y="2349661"/>
                </a:cubicBezTo>
                <a:cubicBezTo>
                  <a:pt x="609106" y="2354907"/>
                  <a:pt x="673855" y="2410265"/>
                  <a:pt x="694490" y="2419109"/>
                </a:cubicBezTo>
                <a:cubicBezTo>
                  <a:pt x="709112" y="2425375"/>
                  <a:pt x="725356" y="2426825"/>
                  <a:pt x="740789" y="2430683"/>
                </a:cubicBezTo>
                <a:cubicBezTo>
                  <a:pt x="813548" y="2479190"/>
                  <a:pt x="733702" y="2428032"/>
                  <a:pt x="821812" y="2476982"/>
                </a:cubicBezTo>
                <a:cubicBezTo>
                  <a:pt x="887055" y="2513228"/>
                  <a:pt x="868445" y="2511818"/>
                  <a:pt x="937559" y="2534856"/>
                </a:cubicBezTo>
                <a:cubicBezTo>
                  <a:pt x="986567" y="2551192"/>
                  <a:pt x="997758" y="2545186"/>
                  <a:pt x="1053305" y="2558005"/>
                </a:cubicBezTo>
                <a:cubicBezTo>
                  <a:pt x="1228906" y="2598528"/>
                  <a:pt x="1023565" y="2572634"/>
                  <a:pt x="1284799" y="2592729"/>
                </a:cubicBezTo>
                <a:cubicBezTo>
                  <a:pt x="1435956" y="2590210"/>
                  <a:pt x="2002536" y="2586549"/>
                  <a:pt x="2257073" y="2569580"/>
                </a:cubicBezTo>
                <a:cubicBezTo>
                  <a:pt x="2280490" y="2568019"/>
                  <a:pt x="2303196" y="2560597"/>
                  <a:pt x="2326521" y="2558005"/>
                </a:cubicBezTo>
                <a:cubicBezTo>
                  <a:pt x="2372696" y="2552874"/>
                  <a:pt x="2419118" y="2550288"/>
                  <a:pt x="2465417" y="2546430"/>
                </a:cubicBezTo>
                <a:cubicBezTo>
                  <a:pt x="2503999" y="2534855"/>
                  <a:pt x="2542352" y="2522487"/>
                  <a:pt x="2581164" y="2511706"/>
                </a:cubicBezTo>
                <a:cubicBezTo>
                  <a:pt x="2611819" y="2503191"/>
                  <a:pt x="2645304" y="2502785"/>
                  <a:pt x="2673761" y="2488557"/>
                </a:cubicBezTo>
                <a:cubicBezTo>
                  <a:pt x="2689194" y="2480841"/>
                  <a:pt x="2704201" y="2472205"/>
                  <a:pt x="2720060" y="2465408"/>
                </a:cubicBezTo>
                <a:cubicBezTo>
                  <a:pt x="2731274" y="2460602"/>
                  <a:pt x="2743570" y="2458639"/>
                  <a:pt x="2754784" y="2453833"/>
                </a:cubicBezTo>
                <a:cubicBezTo>
                  <a:pt x="2793619" y="2437189"/>
                  <a:pt x="2838886" y="2409701"/>
                  <a:pt x="2870531" y="2384385"/>
                </a:cubicBezTo>
                <a:cubicBezTo>
                  <a:pt x="2909564" y="2353159"/>
                  <a:pt x="2939064" y="2311954"/>
                  <a:pt x="2963128" y="2268638"/>
                </a:cubicBezTo>
                <a:cubicBezTo>
                  <a:pt x="2969053" y="2257973"/>
                  <a:pt x="2969247" y="2244827"/>
                  <a:pt x="2974703" y="2233914"/>
                </a:cubicBezTo>
                <a:cubicBezTo>
                  <a:pt x="2999520" y="2184280"/>
                  <a:pt x="2996737" y="2210545"/>
                  <a:pt x="3032576" y="2164466"/>
                </a:cubicBezTo>
                <a:cubicBezTo>
                  <a:pt x="3049657" y="2142505"/>
                  <a:pt x="3064561" y="2118875"/>
                  <a:pt x="3078875" y="2095018"/>
                </a:cubicBezTo>
                <a:cubicBezTo>
                  <a:pt x="3090450" y="2075727"/>
                  <a:pt x="3102933" y="2056952"/>
                  <a:pt x="3113599" y="2037144"/>
                </a:cubicBezTo>
                <a:cubicBezTo>
                  <a:pt x="3173308" y="1926257"/>
                  <a:pt x="3132800" y="1971646"/>
                  <a:pt x="3183047" y="1921397"/>
                </a:cubicBezTo>
                <a:cubicBezTo>
                  <a:pt x="3186905" y="1902106"/>
                  <a:pt x="3188401" y="1882188"/>
                  <a:pt x="3194622" y="1863524"/>
                </a:cubicBezTo>
                <a:cubicBezTo>
                  <a:pt x="3200078" y="1847155"/>
                  <a:pt x="3208894" y="1832021"/>
                  <a:pt x="3217771" y="1817225"/>
                </a:cubicBezTo>
                <a:cubicBezTo>
                  <a:pt x="3232085" y="1793368"/>
                  <a:pt x="3248637" y="1770926"/>
                  <a:pt x="3264070" y="1747777"/>
                </a:cubicBezTo>
                <a:lnTo>
                  <a:pt x="3287219" y="1713053"/>
                </a:lnTo>
                <a:cubicBezTo>
                  <a:pt x="3287222" y="1713049"/>
                  <a:pt x="3333516" y="1643610"/>
                  <a:pt x="3333518" y="1643605"/>
                </a:cubicBezTo>
                <a:cubicBezTo>
                  <a:pt x="3348865" y="1605240"/>
                  <a:pt x="3369907" y="1555923"/>
                  <a:pt x="3379817" y="1516283"/>
                </a:cubicBezTo>
                <a:cubicBezTo>
                  <a:pt x="3383675" y="1500850"/>
                  <a:pt x="3387022" y="1485281"/>
                  <a:pt x="3391392" y="1469985"/>
                </a:cubicBezTo>
                <a:cubicBezTo>
                  <a:pt x="3394744" y="1458254"/>
                  <a:pt x="3399614" y="1446992"/>
                  <a:pt x="3402966" y="1435261"/>
                </a:cubicBezTo>
                <a:cubicBezTo>
                  <a:pt x="3413864" y="1397116"/>
                  <a:pt x="3418159" y="1370875"/>
                  <a:pt x="3426116" y="1331089"/>
                </a:cubicBezTo>
                <a:cubicBezTo>
                  <a:pt x="3422258" y="1207626"/>
                  <a:pt x="3421393" y="1084032"/>
                  <a:pt x="3414541" y="960699"/>
                </a:cubicBezTo>
                <a:cubicBezTo>
                  <a:pt x="3413659" y="944816"/>
                  <a:pt x="3406417" y="929929"/>
                  <a:pt x="3402966" y="914400"/>
                </a:cubicBezTo>
                <a:cubicBezTo>
                  <a:pt x="3398698" y="895195"/>
                  <a:pt x="3395816" y="875696"/>
                  <a:pt x="3391392" y="856527"/>
                </a:cubicBezTo>
                <a:cubicBezTo>
                  <a:pt x="3388446" y="843760"/>
                  <a:pt x="3369420" y="758960"/>
                  <a:pt x="3356668" y="729205"/>
                </a:cubicBezTo>
                <a:cubicBezTo>
                  <a:pt x="3349871" y="713345"/>
                  <a:pt x="3339926" y="698927"/>
                  <a:pt x="3333518" y="682906"/>
                </a:cubicBezTo>
                <a:cubicBezTo>
                  <a:pt x="3324455" y="660250"/>
                  <a:pt x="3321282" y="635283"/>
                  <a:pt x="3310369" y="613458"/>
                </a:cubicBezTo>
                <a:cubicBezTo>
                  <a:pt x="3302652" y="598025"/>
                  <a:pt x="3294016" y="583019"/>
                  <a:pt x="3287219" y="567159"/>
                </a:cubicBezTo>
                <a:cubicBezTo>
                  <a:pt x="3282413" y="555945"/>
                  <a:pt x="3280451" y="543649"/>
                  <a:pt x="3275645" y="532435"/>
                </a:cubicBezTo>
                <a:cubicBezTo>
                  <a:pt x="3268848" y="516576"/>
                  <a:pt x="3259292" y="501996"/>
                  <a:pt x="3252495" y="486137"/>
                </a:cubicBezTo>
                <a:cubicBezTo>
                  <a:pt x="3247689" y="474923"/>
                  <a:pt x="3246377" y="462326"/>
                  <a:pt x="3240921" y="451413"/>
                </a:cubicBezTo>
                <a:cubicBezTo>
                  <a:pt x="3198874" y="367319"/>
                  <a:pt x="3237683" y="458132"/>
                  <a:pt x="3194622" y="393539"/>
                </a:cubicBezTo>
                <a:cubicBezTo>
                  <a:pt x="3138568" y="309456"/>
                  <a:pt x="3201398" y="377164"/>
                  <a:pt x="3148323" y="324091"/>
                </a:cubicBezTo>
                <a:cubicBezTo>
                  <a:pt x="3125791" y="256490"/>
                  <a:pt x="3154380" y="318573"/>
                  <a:pt x="3102024" y="266218"/>
                </a:cubicBezTo>
                <a:cubicBezTo>
                  <a:pt x="3023233" y="187429"/>
                  <a:pt x="3148462" y="274565"/>
                  <a:pt x="3032576" y="208344"/>
                </a:cubicBezTo>
                <a:cubicBezTo>
                  <a:pt x="3020498" y="201442"/>
                  <a:pt x="3009172" y="193281"/>
                  <a:pt x="2997852" y="185195"/>
                </a:cubicBezTo>
                <a:cubicBezTo>
                  <a:pt x="2982154" y="173982"/>
                  <a:pt x="2968808" y="159098"/>
                  <a:pt x="2951554" y="150471"/>
                </a:cubicBezTo>
                <a:cubicBezTo>
                  <a:pt x="2937325" y="143357"/>
                  <a:pt x="2920150" y="144482"/>
                  <a:pt x="2905255" y="138896"/>
                </a:cubicBezTo>
                <a:cubicBezTo>
                  <a:pt x="2889099" y="132838"/>
                  <a:pt x="2875112" y="121805"/>
                  <a:pt x="2858956" y="115747"/>
                </a:cubicBezTo>
                <a:cubicBezTo>
                  <a:pt x="2824514" y="102831"/>
                  <a:pt x="2762681" y="97373"/>
                  <a:pt x="2731635" y="92597"/>
                </a:cubicBezTo>
                <a:cubicBezTo>
                  <a:pt x="2708439" y="89028"/>
                  <a:pt x="2685336" y="84881"/>
                  <a:pt x="2662187" y="81023"/>
                </a:cubicBezTo>
                <a:cubicBezTo>
                  <a:pt x="2620732" y="82503"/>
                  <a:pt x="2407371" y="59600"/>
                  <a:pt x="2303371" y="104172"/>
                </a:cubicBezTo>
                <a:cubicBezTo>
                  <a:pt x="2287512" y="110969"/>
                  <a:pt x="2272054" y="118760"/>
                  <a:pt x="2257073" y="127321"/>
                </a:cubicBezTo>
                <a:cubicBezTo>
                  <a:pt x="2244995" y="134223"/>
                  <a:pt x="2235061" y="144821"/>
                  <a:pt x="2222349" y="150471"/>
                </a:cubicBezTo>
                <a:cubicBezTo>
                  <a:pt x="2200050" y="160381"/>
                  <a:pt x="2176050" y="165904"/>
                  <a:pt x="2152900" y="173620"/>
                </a:cubicBezTo>
                <a:lnTo>
                  <a:pt x="2118176" y="185195"/>
                </a:lnTo>
              </a:path>
            </a:pathLst>
          </a:cu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93C9A5-0A55-F74A-BB7F-9FB2392EDAAA}"/>
              </a:ext>
            </a:extLst>
          </p:cNvPr>
          <p:cNvSpPr txBox="1"/>
          <p:nvPr/>
        </p:nvSpPr>
        <p:spPr>
          <a:xfrm>
            <a:off x="7092405" y="1794076"/>
            <a:ext cx="11304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aka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Objects</a:t>
            </a:r>
          </a:p>
        </p:txBody>
      </p:sp>
    </p:spTree>
    <p:extLst>
      <p:ext uri="{BB962C8B-B14F-4D97-AF65-F5344CB8AC3E}">
        <p14:creationId xmlns:p14="http://schemas.microsoft.com/office/powerpoint/2010/main" val="873355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4796532" y="1937730"/>
            <a:ext cx="73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Key: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2296" y="1627735"/>
            <a:ext cx="3719408" cy="3996976"/>
          </a:xfrm>
          <a:prstGeom prst="rect">
            <a:avLst/>
          </a:prstGeom>
        </p:spPr>
      </p:pic>
      <p:sp>
        <p:nvSpPr>
          <p:cNvPr id="1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How do you share </a:t>
            </a:r>
            <a:r>
              <a:rPr lang="en-US" sz="4600" dirty="0" err="1">
                <a:latin typeface="Calibri"/>
                <a:cs typeface="Calibri"/>
              </a:rPr>
              <a:t>wikipedia</a:t>
            </a:r>
            <a:r>
              <a:rPr lang="en-US" sz="4600" dirty="0">
                <a:latin typeface="Calibri"/>
                <a:cs typeface="Calibri"/>
              </a:rPr>
              <a:t> articles?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33891" y="1002082"/>
            <a:ext cx="3276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Antelope Canyon Article</a:t>
            </a:r>
          </a:p>
        </p:txBody>
      </p:sp>
      <p:sp>
        <p:nvSpPr>
          <p:cNvPr id="3" name="Rectangle 2"/>
          <p:cNvSpPr/>
          <p:nvPr/>
        </p:nvSpPr>
        <p:spPr>
          <a:xfrm>
            <a:off x="1406047" y="6061977"/>
            <a:ext cx="6331907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hlinkClick r:id="rId3"/>
              </a:rPr>
              <a:t>https://en.wikipedia.org/wiki/Antelope_Canyon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3085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131791"/>
            <a:ext cx="967740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All of todays class: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Courier"/>
              <a:cs typeface="Courier"/>
            </a:endParaRP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Objects store addresses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(which are like URLs)</a:t>
            </a:r>
          </a:p>
        </p:txBody>
      </p:sp>
    </p:spTree>
    <p:extLst>
      <p:ext uri="{BB962C8B-B14F-4D97-AF65-F5344CB8AC3E}">
        <p14:creationId xmlns:p14="http://schemas.microsoft.com/office/powerpoint/2010/main" val="3475484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What does an object store?</a:t>
            </a:r>
          </a:p>
        </p:txBody>
      </p:sp>
    </p:spTree>
    <p:extLst>
      <p:ext uri="{BB962C8B-B14F-4D97-AF65-F5344CB8AC3E}">
        <p14:creationId xmlns:p14="http://schemas.microsoft.com/office/powerpoint/2010/main" val="816006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Objects store addresses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(which are like URLs)</a:t>
            </a:r>
          </a:p>
        </p:txBody>
      </p:sp>
    </p:spTree>
    <p:extLst>
      <p:ext uri="{BB962C8B-B14F-4D97-AF65-F5344CB8AC3E}">
        <p14:creationId xmlns:p14="http://schemas.microsoft.com/office/powerpoint/2010/main" val="3818276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0" y="0"/>
            <a:ext cx="9220200" cy="1905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025525" y="684213"/>
            <a:ext cx="10169525" cy="462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6"/>
          <p:cNvSpPr txBox="1">
            <a:spLocks noChangeArrowheads="1"/>
          </p:cNvSpPr>
          <p:nvPr/>
        </p:nvSpPr>
        <p:spPr bwMode="auto">
          <a:xfrm>
            <a:off x="3434474" y="5440363"/>
            <a:ext cx="354417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1000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By Chris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1000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Piech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10000"/>
              </a:solidFill>
              <a:effectLst/>
              <a:uLnTx/>
              <a:uFillTx/>
              <a:latin typeface="Chalkboard" charset="0"/>
              <a:ea typeface="ＭＳ Ｐゴシック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4966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0" y="0"/>
            <a:ext cx="9220200" cy="1905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025525" y="684213"/>
            <a:ext cx="10169525" cy="462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6"/>
          <p:cNvSpPr txBox="1">
            <a:spLocks noChangeArrowheads="1"/>
          </p:cNvSpPr>
          <p:nvPr/>
        </p:nvSpPr>
        <p:spPr bwMode="auto">
          <a:xfrm>
            <a:off x="3434474" y="5440363"/>
            <a:ext cx="354417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1000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By Chris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1000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Piech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10000"/>
              </a:solidFill>
              <a:effectLst/>
              <a:uLnTx/>
              <a:uFillTx/>
              <a:latin typeface="Chalkboard" charset="0"/>
              <a:ea typeface="ＭＳ Ｐゴシック" charset="0"/>
              <a:cs typeface="Chalkboard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807868" y="3462291"/>
            <a:ext cx="3027285" cy="1242874"/>
          </a:xfrm>
          <a:prstGeom prst="line">
            <a:avLst/>
          </a:prstGeom>
          <a:ln w="76200">
            <a:solidFill>
              <a:srgbClr val="AB79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731668" y="3832087"/>
            <a:ext cx="3165629" cy="873078"/>
          </a:xfrm>
          <a:prstGeom prst="line">
            <a:avLst/>
          </a:prstGeom>
          <a:ln w="76200">
            <a:solidFill>
              <a:srgbClr val="AB79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314548" y="5557421"/>
            <a:ext cx="2752077" cy="523783"/>
          </a:xfrm>
          <a:prstGeom prst="line">
            <a:avLst/>
          </a:prstGeom>
          <a:ln w="76200">
            <a:solidFill>
              <a:srgbClr val="AB79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314548" y="5440363"/>
            <a:ext cx="2752077" cy="707886"/>
          </a:xfrm>
          <a:prstGeom prst="line">
            <a:avLst/>
          </a:prstGeom>
          <a:ln w="76200">
            <a:solidFill>
              <a:srgbClr val="AB79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6"/>
          <p:cNvSpPr txBox="1">
            <a:spLocks noChangeArrowheads="1"/>
          </p:cNvSpPr>
          <p:nvPr/>
        </p:nvSpPr>
        <p:spPr bwMode="auto">
          <a:xfrm>
            <a:off x="4184500" y="4744344"/>
            <a:ext cx="301217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Nick Troccoli</a:t>
            </a:r>
          </a:p>
        </p:txBody>
      </p:sp>
      <p:sp>
        <p:nvSpPr>
          <p:cNvPr id="15" name="TextBox 6"/>
          <p:cNvSpPr txBox="1">
            <a:spLocks noChangeArrowheads="1"/>
          </p:cNvSpPr>
          <p:nvPr/>
        </p:nvSpPr>
        <p:spPr bwMode="auto">
          <a:xfrm>
            <a:off x="1269232" y="2624694"/>
            <a:ext cx="2266839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origin</a:t>
            </a:r>
          </a:p>
        </p:txBody>
      </p:sp>
    </p:spTree>
    <p:extLst>
      <p:ext uri="{BB962C8B-B14F-4D97-AF65-F5344CB8AC3E}">
        <p14:creationId xmlns:p14="http://schemas.microsoft.com/office/powerpoint/2010/main" val="1900000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1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81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"/>
                <a:ea typeface="ＭＳ Ｐゴシック" charset="0"/>
                <a:cs typeface="Courier"/>
              </a:rPr>
              <a:t>Once upon a time…</a:t>
            </a:r>
          </a:p>
        </p:txBody>
      </p:sp>
    </p:spTree>
    <p:extLst>
      <p:ext uri="{BB962C8B-B14F-4D97-AF65-F5344CB8AC3E}">
        <p14:creationId xmlns:p14="http://schemas.microsoft.com/office/powerpoint/2010/main" val="1860751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Write this program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54E3B7-EF5F-E147-B475-E0B8096A5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76" y="949124"/>
            <a:ext cx="7602321" cy="549544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0B93A91-7D7F-A04D-BA41-BECEBF43F752}"/>
              </a:ext>
            </a:extLst>
          </p:cNvPr>
          <p:cNvSpPr/>
          <p:nvPr/>
        </p:nvSpPr>
        <p:spPr>
          <a:xfrm>
            <a:off x="4572000" y="4791919"/>
            <a:ext cx="185195" cy="185195"/>
          </a:xfrm>
          <a:prstGeom prst="ellipse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34F787-1B16-2B42-B7E0-F12BEC579B00}"/>
              </a:ext>
            </a:extLst>
          </p:cNvPr>
          <p:cNvCxnSpPr/>
          <p:nvPr/>
        </p:nvCxnSpPr>
        <p:spPr>
          <a:xfrm flipV="1">
            <a:off x="4641448" y="4271059"/>
            <a:ext cx="0" cy="4051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6785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/>
              <a:t>…</a:t>
            </a:r>
            <a:r>
              <a:rPr lang="en-US" dirty="0"/>
              <a:t>a variable x was born!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x;</a:t>
            </a:r>
          </a:p>
        </p:txBody>
      </p:sp>
    </p:spTree>
    <p:extLst>
      <p:ext uri="{BB962C8B-B14F-4D97-AF65-F5344CB8AC3E}">
        <p14:creationId xmlns:p14="http://schemas.microsoft.com/office/powerpoint/2010/main" val="4167137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/>
              <a:t>…</a:t>
            </a:r>
            <a:r>
              <a:rPr lang="en-US" dirty="0"/>
              <a:t>a variable x was born!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x;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5608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 was a primitive variable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x;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152400" y="2046672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Aww</a:t>
            </a:r>
            <a:r>
              <a:rPr kumimoji="0" lang="mr-IN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!</a:t>
            </a:r>
          </a:p>
        </p:txBody>
      </p:sp>
      <p:sp>
        <p:nvSpPr>
          <p:cNvPr id="6" name="Oval Callout 5"/>
          <p:cNvSpPr/>
          <p:nvPr/>
        </p:nvSpPr>
        <p:spPr>
          <a:xfrm>
            <a:off x="5973192" y="1870598"/>
            <a:ext cx="3018408" cy="1748901"/>
          </a:xfrm>
          <a:prstGeom prst="wedgeEllipseCallout">
            <a:avLst>
              <a:gd name="adj1" fmla="val 54167"/>
              <a:gd name="adj2" fmla="val 675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It’s so </a:t>
            </a: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cuuuute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91336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and its parents loved it very much.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x;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152400" y="2046672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should give it</a:t>
            </a:r>
            <a:r>
              <a:rPr kumimoji="0" lang="mr-IN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value 27!</a:t>
            </a:r>
          </a:p>
        </p:txBody>
      </p:sp>
    </p:spTree>
    <p:extLst>
      <p:ext uri="{BB962C8B-B14F-4D97-AF65-F5344CB8AC3E}">
        <p14:creationId xmlns:p14="http://schemas.microsoft.com/office/powerpoint/2010/main" val="11129392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and its parents loved it very much.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x = 27;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7" name="Oval Callout 6"/>
          <p:cNvSpPr/>
          <p:nvPr/>
        </p:nvSpPr>
        <p:spPr>
          <a:xfrm>
            <a:off x="152400" y="2046672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should give it</a:t>
            </a:r>
            <a:r>
              <a:rPr kumimoji="0" lang="mr-IN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value 27!</a:t>
            </a:r>
          </a:p>
        </p:txBody>
      </p:sp>
      <p:sp>
        <p:nvSpPr>
          <p:cNvPr id="8" name="Rectangle 7"/>
          <p:cNvSpPr/>
          <p:nvPr/>
        </p:nvSpPr>
        <p:spPr>
          <a:xfrm>
            <a:off x="3657600" y="3886200"/>
            <a:ext cx="1757779" cy="1724487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25192219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1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81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"/>
                <a:ea typeface="ＭＳ Ｐゴシック" charset="0"/>
                <a:cs typeface="Courier"/>
              </a:rPr>
              <a:t>A few years later, the parents decided to have another variable.</a:t>
            </a:r>
          </a:p>
        </p:txBody>
      </p:sp>
    </p:spTree>
    <p:extLst>
      <p:ext uri="{BB962C8B-B14F-4D97-AF65-F5344CB8AC3E}">
        <p14:creationId xmlns:p14="http://schemas.microsoft.com/office/powerpoint/2010/main" val="33290648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4000" dirty="0"/>
              <a:t>…</a:t>
            </a:r>
            <a:r>
              <a:rPr lang="en-US" sz="4000" dirty="0"/>
              <a:t>and a variable </a:t>
            </a:r>
            <a:r>
              <a:rPr lang="en-US" sz="4000" dirty="0" err="1"/>
              <a:t>rect</a:t>
            </a:r>
            <a:r>
              <a:rPr lang="en-US" sz="4000" dirty="0"/>
              <a:t> was born!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dirty="0" err="1"/>
              <a:t>rect</a:t>
            </a:r>
            <a:r>
              <a:rPr lang="en-US" sz="4200" dirty="0"/>
              <a:t> was an object variable</a:t>
            </a:r>
            <a:r>
              <a:rPr lang="mr-IN" sz="4200" dirty="0"/>
              <a:t>…</a:t>
            </a:r>
            <a:endParaRPr lang="en-US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152400" y="2278714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Who’s a cute </a:t>
            </a: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GRect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???</a:t>
            </a:r>
          </a:p>
        </p:txBody>
      </p:sp>
      <p:sp>
        <p:nvSpPr>
          <p:cNvPr id="6" name="Oval Callout 5"/>
          <p:cNvSpPr/>
          <p:nvPr/>
        </p:nvSpPr>
        <p:spPr>
          <a:xfrm>
            <a:off x="5973192" y="2431114"/>
            <a:ext cx="3018408" cy="1748901"/>
          </a:xfrm>
          <a:prstGeom prst="wedgeEllipseCallout">
            <a:avLst>
              <a:gd name="adj1" fmla="val 54167"/>
              <a:gd name="adj2" fmla="val 675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It’s so square!</a:t>
            </a:r>
          </a:p>
        </p:txBody>
      </p:sp>
    </p:spTree>
    <p:extLst>
      <p:ext uri="{BB962C8B-B14F-4D97-AF65-F5344CB8AC3E}">
        <p14:creationId xmlns:p14="http://schemas.microsoft.com/office/powerpoint/2010/main" val="3610688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and its parents loved it very much.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152400" y="2278714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should make it</a:t>
            </a:r>
            <a:r>
              <a:rPr kumimoji="0" lang="mr-IN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 big, strong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GRect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222512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and its parents loved it very much.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3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3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(0, 0, 50, 50);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152400" y="2278714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should make it</a:t>
            </a:r>
            <a:r>
              <a:rPr kumimoji="0" lang="mr-IN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 big, strong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GRect!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1301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805" y="1122749"/>
            <a:ext cx="5911596" cy="19376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Who thinks this prints </a:t>
            </a:r>
            <a:r>
              <a:rPr lang="en-US" sz="4600" b="1" dirty="0"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en-US" sz="4600" dirty="0">
                <a:latin typeface="Calibri"/>
                <a:cs typeface="Calibri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04129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3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3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(0, 0, 50, 50);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152400" y="2278714"/>
            <a:ext cx="3194482" cy="2648393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That box isn’t big enough to store everything about a 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GRect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!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r-IN" sz="3600" dirty="0"/>
              <a:t>…</a:t>
            </a:r>
            <a:r>
              <a:rPr lang="en-US" sz="3600" dirty="0"/>
              <a:t>but </a:t>
            </a:r>
            <a:r>
              <a:rPr lang="en-US" sz="3600" dirty="0" err="1"/>
              <a:t>rect’s</a:t>
            </a:r>
            <a:r>
              <a:rPr lang="en-US" sz="3600" dirty="0"/>
              <a:t> box was not big enough for an object!</a:t>
            </a:r>
          </a:p>
        </p:txBody>
      </p:sp>
    </p:spTree>
    <p:extLst>
      <p:ext uri="{BB962C8B-B14F-4D97-AF65-F5344CB8AC3E}">
        <p14:creationId xmlns:p14="http://schemas.microsoft.com/office/powerpoint/2010/main" val="27979122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so they stored the information in a bigger box somewhere else.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3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3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(0, 0, 50, 50);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509752"/>
            <a:ext cx="3379935" cy="334824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94300" y="4618609"/>
            <a:ext cx="1339048" cy="129835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See location 5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0150" y="1890943"/>
            <a:ext cx="6563850" cy="415368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19851626">
            <a:off x="5831256" y="4361660"/>
            <a:ext cx="2121327" cy="648183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Location 5</a:t>
            </a: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72000" y="2287052"/>
            <a:ext cx="2121327" cy="159914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 = 0, y =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width = 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height = 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3806724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10000"/>
              </a:solidFill>
            </a:endParaRPr>
          </a:p>
        </p:txBody>
      </p:sp>
      <p:sp>
        <p:nvSpPr>
          <p:cNvPr id="3481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In practice</a:t>
            </a:r>
          </a:p>
        </p:txBody>
      </p:sp>
    </p:spTree>
    <p:extLst>
      <p:ext uri="{BB962C8B-B14F-4D97-AF65-F5344CB8AC3E}">
        <p14:creationId xmlns:p14="http://schemas.microsoft.com/office/powerpoint/2010/main" val="1105002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null</a:t>
            </a:r>
            <a:r>
              <a:rPr lang="en-US" sz="2400" b="1" dirty="0">
                <a:latin typeface="Courier New" charset="0"/>
              </a:rPr>
              <a:t>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C4A8688-735A-0D45-B9FF-CAD961F05F44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931665-4566-604B-AA4D-C4D96BC761D7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18908994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null</a:t>
            </a:r>
            <a:r>
              <a:rPr lang="en-US" sz="2400" b="1" dirty="0">
                <a:latin typeface="Courier New" charset="0"/>
              </a:rPr>
              <a:t>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004446" y="4776570"/>
            <a:ext cx="9220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null</a:t>
            </a:r>
            <a:endParaRPr lang="en-US" sz="2400" dirty="0"/>
          </a:p>
        </p:txBody>
      </p:sp>
      <p:sp>
        <p:nvSpPr>
          <p:cNvPr id="16" name="Rounded Rectangle 15"/>
          <p:cNvSpPr/>
          <p:nvPr/>
        </p:nvSpPr>
        <p:spPr>
          <a:xfrm>
            <a:off x="1989438" y="1186250"/>
            <a:ext cx="2977978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8EF281-F249-4041-8B83-90D6FC835351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A3C31B-37C9-0241-9401-AB222005CADA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253921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  <p:bldP spid="8" grpId="0" animBg="1"/>
      <p:bldP spid="1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Wahoo!</a:t>
            </a:r>
          </a:p>
        </p:txBody>
      </p:sp>
    </p:spTree>
    <p:extLst>
      <p:ext uri="{BB962C8B-B14F-4D97-AF65-F5344CB8AC3E}">
        <p14:creationId xmlns:p14="http://schemas.microsoft.com/office/powerpoint/2010/main" val="5079514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470455" y="815547"/>
            <a:ext cx="3805880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79A5E1-6565-6A48-A9CC-DC7DAC7582F0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261249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  <p:bldP spid="8" grpId="0" animBg="1"/>
      <p:bldP spid="1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3880022" y="1186250"/>
            <a:ext cx="3472248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236CAE-7606-AB48-AAF3-8FA32C270632}"/>
              </a:ext>
            </a:extLst>
          </p:cNvPr>
          <p:cNvSpPr txBox="1"/>
          <p:nvPr/>
        </p:nvSpPr>
        <p:spPr>
          <a:xfrm>
            <a:off x="6577913" y="4131276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err="1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memory.com</a:t>
            </a:r>
            <a:r>
              <a:rPr lang="en-US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/18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3B16F8-3B99-5344-B86D-50EE42DE4EE9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9C9B49-48B9-6040-99DC-7050BF81A2F7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296141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577913" y="4131276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err="1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memory.com</a:t>
            </a:r>
            <a:r>
              <a:rPr lang="en-US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/18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15762" y="4864444"/>
            <a:ext cx="197682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 dirty="0" err="1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m</a:t>
            </a:r>
            <a:r>
              <a:rPr lang="en-US" u="sng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emory.com</a:t>
            </a:r>
            <a:r>
              <a:rPr lang="en-US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/18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989438" y="1186250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55FFAA-A3F5-3443-A986-532450E40D14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EE5F7D-6E75-DD45-8DD3-F290C9C5C4A9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17319590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096897" y="4143632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18</a:t>
            </a:r>
            <a:endParaRPr lang="en-US" u="sng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95383" y="4864444"/>
            <a:ext cx="46038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18</a:t>
            </a:r>
            <a:endParaRPr lang="en-US" u="sng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989438" y="1186250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004BD6-9004-194F-898A-C2E31B68432B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C430A3-5F39-E645-B4FE-FE4061B079FE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4178696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9C2B822-9EFC-3F4B-BDDD-825742619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C5FE7796-41AE-EE4A-AB20-ECB16EFF30A6}"/>
              </a:ext>
            </a:extLst>
          </p:cNvPr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Who thinks this prints </a:t>
            </a:r>
            <a:r>
              <a:rPr lang="en-US" sz="4600" b="1" dirty="0"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en-US" sz="4600" dirty="0">
                <a:latin typeface="Calibri"/>
                <a:cs typeface="Calibri"/>
              </a:rPr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211891-8D42-D844-BEE5-C1E2529BB1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870" y="1149704"/>
            <a:ext cx="5103940" cy="21888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194CF58-1B32-3A40-A497-346BD8EE2E9E}"/>
              </a:ext>
            </a:extLst>
          </p:cNvPr>
          <p:cNvSpPr/>
          <p:nvPr/>
        </p:nvSpPr>
        <p:spPr>
          <a:xfrm>
            <a:off x="1956121" y="1250065"/>
            <a:ext cx="4884517" cy="201399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1830" y="1290316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AF6193"/>
                </a:solidFill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public void </a:t>
            </a: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run() {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b="1" dirty="0" err="1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 x = 5;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b="1" dirty="0" err="1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 y = 5;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000" b="1" dirty="0" err="1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println</a:t>
            </a: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(x == y);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Menlo" panose="020B0609030804020204" pitchFamily="49" charset="0"/>
                <a:cs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28634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2343338" y="4510217"/>
            <a:ext cx="4297026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989438" y="1186250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3214D3-9E2A-DB49-AFBD-5AB763A60A89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3CA42B-15C4-E141-A3DE-E25C9DFE4D28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19152489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r.setColor</a:t>
            </a:r>
            <a:r>
              <a:rPr lang="en-US" sz="2400" b="1" dirty="0">
                <a:latin typeface="Courier New" charset="0"/>
              </a:rPr>
              <a:t>(</a:t>
            </a:r>
            <a:r>
              <a:rPr lang="en-US" sz="2400" b="1" dirty="0" err="1">
                <a:latin typeface="Courier New" charset="0"/>
              </a:rPr>
              <a:t>Color.BLUE</a:t>
            </a:r>
            <a:r>
              <a:rPr lang="en-US" sz="2400" b="1" dirty="0">
                <a:latin typeface="Courier New" charset="0"/>
              </a:rPr>
              <a:t>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r.setFilled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(true);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reeform 1"/>
          <p:cNvSpPr/>
          <p:nvPr/>
        </p:nvSpPr>
        <p:spPr>
          <a:xfrm>
            <a:off x="2343338" y="4510217"/>
            <a:ext cx="4297026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989438" y="1186250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07EAE0-DA23-3B43-8C43-AEB5DF72D55C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EF13D5-82CC-D041-9843-6E111CAD3A17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35895374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r.setColor</a:t>
            </a:r>
            <a:r>
              <a:rPr lang="en-US" sz="2400" b="1" dirty="0">
                <a:latin typeface="Courier New" charset="0"/>
              </a:rPr>
              <a:t>(</a:t>
            </a:r>
            <a:r>
              <a:rPr lang="en-US" sz="2400" b="1" dirty="0" err="1">
                <a:latin typeface="Courier New" charset="0"/>
              </a:rPr>
              <a:t>Color.BLUE</a:t>
            </a:r>
            <a:r>
              <a:rPr lang="en-US" sz="2400" b="1" dirty="0">
                <a:latin typeface="Courier New" charset="0"/>
              </a:rPr>
              <a:t>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r.setFilled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(true);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reeform 1"/>
          <p:cNvSpPr/>
          <p:nvPr/>
        </p:nvSpPr>
        <p:spPr>
          <a:xfrm>
            <a:off x="2343338" y="4510217"/>
            <a:ext cx="4297026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 w="38100"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989438" y="1556952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7309B3-401A-8A4A-916C-16CB453C82E8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8555F8-7453-2249-9C23-A4B814A7FE9E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28389925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r.setColor</a:t>
            </a:r>
            <a:r>
              <a:rPr lang="en-US" sz="2400" b="1" dirty="0">
                <a:latin typeface="Courier New" charset="0"/>
              </a:rPr>
              <a:t>(</a:t>
            </a:r>
            <a:r>
              <a:rPr lang="en-US" sz="2400" b="1" dirty="0" err="1">
                <a:latin typeface="Courier New" charset="0"/>
              </a:rPr>
              <a:t>Color.BLUE</a:t>
            </a:r>
            <a:r>
              <a:rPr lang="en-US" sz="2400" b="1" dirty="0">
                <a:latin typeface="Courier New" charset="0"/>
              </a:rPr>
              <a:t>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r.setFilled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(true);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rgbClr val="0027FF"/>
          </a:solidFill>
          <a:ln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2343338" y="4510217"/>
            <a:ext cx="4297026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1989438" y="1915298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EFF185-7902-3846-83A9-16AD4E6C2CEC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70AD22-F46B-0D46-82D6-57F69BBE2E51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69780953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264119"/>
            <a:ext cx="528663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#1: </a:t>
            </a:r>
            <a:r>
              <a:rPr lang="en-US" sz="3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3600" dirty="0">
                <a:solidFill>
                  <a:srgbClr val="7030A0"/>
                </a:solidFill>
                <a:latin typeface="+mn-lt"/>
                <a:cs typeface="Courier"/>
              </a:rPr>
              <a:t> </a:t>
            </a:r>
            <a:r>
              <a:rPr lang="en-US" sz="3600" dirty="0">
                <a:latin typeface="+mn-lt"/>
                <a:cs typeface="Courier"/>
              </a:rPr>
              <a:t>allocates memory for objects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4C5503-E0BD-7644-80B3-C52275E24BED}"/>
              </a:ext>
            </a:extLst>
          </p:cNvPr>
          <p:cNvSpPr txBox="1"/>
          <p:nvPr/>
        </p:nvSpPr>
        <p:spPr>
          <a:xfrm>
            <a:off x="1493134" y="5868365"/>
            <a:ext cx="633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The data for an object can’t always fit inside a fixed size bucket</a:t>
            </a:r>
          </a:p>
        </p:txBody>
      </p:sp>
    </p:spTree>
    <p:extLst>
      <p:ext uri="{BB962C8B-B14F-4D97-AF65-F5344CB8AC3E}">
        <p14:creationId xmlns:p14="http://schemas.microsoft.com/office/powerpoint/2010/main" val="35684357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054054"/>
            <a:ext cx="528663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#2: </a:t>
            </a:r>
            <a:r>
              <a:rPr lang="en-US" sz="3600" dirty="0">
                <a:latin typeface="+mn-lt"/>
                <a:ea typeface="Courier" charset="0"/>
                <a:cs typeface="Courier" charset="0"/>
              </a:rPr>
              <a:t>object variables store addresses</a:t>
            </a:r>
            <a:endParaRPr lang="en-US" sz="3600" dirty="0">
              <a:latin typeface="+mn-lt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81403" y="4634630"/>
            <a:ext cx="2615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7FF"/>
                </a:solidFill>
              </a:rPr>
              <a:t>#</a:t>
            </a:r>
            <a:r>
              <a:rPr lang="en-US" sz="3600" dirty="0" err="1">
                <a:solidFill>
                  <a:srgbClr val="0027FF"/>
                </a:solidFill>
              </a:rPr>
              <a:t>ultimatekey</a:t>
            </a:r>
            <a:endParaRPr lang="en-US" sz="3600" dirty="0">
              <a:solidFill>
                <a:srgbClr val="0027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3335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626301" y="823130"/>
            <a:ext cx="8517699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 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(”</a:t>
            </a:r>
            <a:r>
              <a:rPr lang="en-US" sz="2400" b="1" dirty="0" err="1">
                <a:latin typeface="Courier New" charset="0"/>
              </a:rPr>
              <a:t>mountain.jpg</a:t>
            </a:r>
            <a:r>
              <a:rPr lang="en-US" sz="2400" b="1" dirty="0">
                <a:latin typeface="Courier New" charset="0"/>
              </a:rPr>
              <a:t>”);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add(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, 0, 0);</a:t>
            </a: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97363" y="3509321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4639" y="3501082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09286" y="840597"/>
            <a:ext cx="3842795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095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0" grpId="0"/>
      <p:bldP spid="12" grpId="0"/>
      <p:bldP spid="14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626301" y="823130"/>
            <a:ext cx="8517699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 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(”</a:t>
            </a:r>
            <a:r>
              <a:rPr lang="en-US" sz="2400" b="1" dirty="0" err="1">
                <a:latin typeface="Courier New" charset="0"/>
              </a:rPr>
              <a:t>mountain.jpg</a:t>
            </a:r>
            <a:r>
              <a:rPr lang="en-US" sz="2400" b="1" dirty="0">
                <a:latin typeface="Courier New" charset="0"/>
              </a:rPr>
              <a:t>”);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add(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, 0, 0);</a:t>
            </a: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97363" y="3509321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4639" y="3501082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175247" y="1176262"/>
            <a:ext cx="7517816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2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0" grpId="0"/>
      <p:bldP spid="12" grpId="0"/>
      <p:bldP spid="14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626301" y="823130"/>
            <a:ext cx="8517699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 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(”</a:t>
            </a:r>
            <a:r>
              <a:rPr lang="en-US" sz="2400" b="1" dirty="0" err="1">
                <a:latin typeface="Courier New" charset="0"/>
              </a:rPr>
              <a:t>mountain.jpg</a:t>
            </a:r>
            <a:r>
              <a:rPr lang="en-US" sz="2400" b="1" dirty="0">
                <a:latin typeface="Courier New" charset="0"/>
              </a:rPr>
              <a:t>”);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add(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, 0, 0);</a:t>
            </a: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97363" y="3509321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4639" y="3501082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553427" y="1176262"/>
            <a:ext cx="5139635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4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0" grpId="0"/>
      <p:bldP spid="12" grpId="0"/>
      <p:bldP spid="1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626301" y="823130"/>
            <a:ext cx="8517699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 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(”</a:t>
            </a:r>
            <a:r>
              <a:rPr lang="en-US" sz="2400" b="1" dirty="0" err="1">
                <a:latin typeface="Courier New" charset="0"/>
              </a:rPr>
              <a:t>mountain.jpg</a:t>
            </a:r>
            <a:r>
              <a:rPr lang="en-US" sz="2400" b="1" dirty="0">
                <a:latin typeface="Courier New" charset="0"/>
              </a:rPr>
              <a:t>”);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add(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, 0, 0);</a:t>
            </a: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97363" y="3509321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4639" y="3501082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553427" y="1176262"/>
            <a:ext cx="5139635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1BD03C-56CD-274E-B09C-0B84FF295C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" t="5749" r="1781" b="2643"/>
          <a:stretch/>
        </p:blipFill>
        <p:spPr>
          <a:xfrm>
            <a:off x="6092062" y="4133588"/>
            <a:ext cx="2701210" cy="174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752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0" grpId="0"/>
      <p:bldP spid="12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Who thinks this prints </a:t>
            </a:r>
            <a:r>
              <a:rPr lang="en-US" sz="4600" b="1" dirty="0"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en-US" sz="4600" dirty="0">
                <a:latin typeface="Calibri"/>
                <a:cs typeface="Calibri"/>
              </a:rPr>
              <a:t>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660" y="1060362"/>
            <a:ext cx="5875737" cy="24469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4809138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626301" y="823130"/>
            <a:ext cx="8517699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 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(”</a:t>
            </a:r>
            <a:r>
              <a:rPr lang="en-US" sz="2400" b="1" dirty="0" err="1">
                <a:latin typeface="Courier New" charset="0"/>
              </a:rPr>
              <a:t>mountain.jpg</a:t>
            </a:r>
            <a:r>
              <a:rPr lang="en-US" sz="2400" b="1" dirty="0">
                <a:latin typeface="Courier New" charset="0"/>
              </a:rPr>
              <a:t>”);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add(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, 0, 0);</a:t>
            </a: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97363" y="3509321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4639" y="3501082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553427" y="1176262"/>
            <a:ext cx="5139635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1BD03C-56CD-274E-B09C-0B84FF295C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" t="5749" r="1781" b="2643"/>
          <a:stretch/>
        </p:blipFill>
        <p:spPr>
          <a:xfrm>
            <a:off x="6092062" y="4133588"/>
            <a:ext cx="2701210" cy="17411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D86E99-4DE5-714C-8B61-3E85F5F6EB66}"/>
              </a:ext>
            </a:extLst>
          </p:cNvPr>
          <p:cNvSpPr txBox="1"/>
          <p:nvPr/>
        </p:nvSpPr>
        <p:spPr>
          <a:xfrm>
            <a:off x="7928660" y="3611302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2073944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0" grpId="0"/>
      <p:bldP spid="12" grpId="0"/>
      <p:bldP spid="14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626301" y="823130"/>
            <a:ext cx="8517699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 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(”</a:t>
            </a:r>
            <a:r>
              <a:rPr lang="en-US" sz="2400" b="1" dirty="0" err="1">
                <a:latin typeface="Courier New" charset="0"/>
              </a:rPr>
              <a:t>mountain.jpg</a:t>
            </a:r>
            <a:r>
              <a:rPr lang="en-US" sz="2400" b="1" dirty="0">
                <a:latin typeface="Courier New" charset="0"/>
              </a:rPr>
              <a:t>”);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add(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, 0, 0);</a:t>
            </a: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97363" y="3509321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4639" y="3501082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134319" y="1176262"/>
            <a:ext cx="7558743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1BD03C-56CD-274E-B09C-0B84FF295C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" t="5749" r="1781" b="2643"/>
          <a:stretch/>
        </p:blipFill>
        <p:spPr>
          <a:xfrm>
            <a:off x="6092062" y="4133588"/>
            <a:ext cx="2701210" cy="17411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D86E99-4DE5-714C-8B61-3E85F5F6EB66}"/>
              </a:ext>
            </a:extLst>
          </p:cNvPr>
          <p:cNvSpPr txBox="1"/>
          <p:nvPr/>
        </p:nvSpPr>
        <p:spPr>
          <a:xfrm>
            <a:off x="7928660" y="3611302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42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1374B4-D0BA-F141-8856-1B427022DC1E}"/>
              </a:ext>
            </a:extLst>
          </p:cNvPr>
          <p:cNvSpPr txBox="1"/>
          <p:nvPr/>
        </p:nvSpPr>
        <p:spPr>
          <a:xfrm>
            <a:off x="768543" y="4811236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img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FFCF990B-1701-1D4E-BD5D-64C8261F8EF8}"/>
              </a:ext>
            </a:extLst>
          </p:cNvPr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43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0" grpId="0"/>
      <p:bldP spid="12" grpId="0"/>
      <p:bldP spid="14" grpId="0" animBg="1"/>
      <p:bldP spid="13" grpId="0"/>
      <p:bldP spid="15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626301" y="823130"/>
            <a:ext cx="8517699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 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(”</a:t>
            </a:r>
            <a:r>
              <a:rPr lang="en-US" sz="2400" b="1" dirty="0" err="1">
                <a:latin typeface="Courier New" charset="0"/>
              </a:rPr>
              <a:t>mountain.jpg</a:t>
            </a:r>
            <a:r>
              <a:rPr lang="en-US" sz="2400" b="1" dirty="0">
                <a:latin typeface="Courier New" charset="0"/>
              </a:rPr>
              <a:t>”);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add(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, 0, 0);</a:t>
            </a: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97363" y="3509321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4639" y="3501082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134319" y="1176262"/>
            <a:ext cx="7558743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1BD03C-56CD-274E-B09C-0B84FF295C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" t="5749" r="1781" b="2643"/>
          <a:stretch/>
        </p:blipFill>
        <p:spPr>
          <a:xfrm>
            <a:off x="6092062" y="4133588"/>
            <a:ext cx="2701210" cy="17411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D86E99-4DE5-714C-8B61-3E85F5F6EB66}"/>
              </a:ext>
            </a:extLst>
          </p:cNvPr>
          <p:cNvSpPr txBox="1"/>
          <p:nvPr/>
        </p:nvSpPr>
        <p:spPr>
          <a:xfrm>
            <a:off x="7928660" y="3611302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42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1374B4-D0BA-F141-8856-1B427022DC1E}"/>
              </a:ext>
            </a:extLst>
          </p:cNvPr>
          <p:cNvSpPr txBox="1"/>
          <p:nvPr/>
        </p:nvSpPr>
        <p:spPr>
          <a:xfrm>
            <a:off x="768543" y="4811236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img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FFCF990B-1701-1D4E-BD5D-64C8261F8EF8}"/>
              </a:ext>
            </a:extLst>
          </p:cNvPr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155B0B-63EC-9846-B344-73153ABD8612}"/>
              </a:ext>
            </a:extLst>
          </p:cNvPr>
          <p:cNvSpPr txBox="1"/>
          <p:nvPr/>
        </p:nvSpPr>
        <p:spPr>
          <a:xfrm>
            <a:off x="2131673" y="4770699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1084683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0" grpId="0"/>
      <p:bldP spid="12" grpId="0"/>
      <p:bldP spid="14" grpId="0" animBg="1"/>
      <p:bldP spid="13" grpId="0"/>
      <p:bldP spid="15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626301" y="823130"/>
            <a:ext cx="8517699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 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(”</a:t>
            </a:r>
            <a:r>
              <a:rPr lang="en-US" sz="2400" b="1" dirty="0" err="1">
                <a:latin typeface="Courier New" charset="0"/>
              </a:rPr>
              <a:t>mountain.jpg</a:t>
            </a:r>
            <a:r>
              <a:rPr lang="en-US" sz="2400" b="1" dirty="0">
                <a:latin typeface="Courier New" charset="0"/>
              </a:rPr>
              <a:t>”);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add(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, 0, 0);</a:t>
            </a: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8543" y="4811236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img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97363" y="3509321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4639" y="3501082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2" name="Freeform 1"/>
          <p:cNvSpPr/>
          <p:nvPr/>
        </p:nvSpPr>
        <p:spPr>
          <a:xfrm>
            <a:off x="2343338" y="4510217"/>
            <a:ext cx="363157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" t="5749" r="1781" b="2643"/>
          <a:stretch/>
        </p:blipFill>
        <p:spPr>
          <a:xfrm>
            <a:off x="6092062" y="4133588"/>
            <a:ext cx="2701210" cy="1741119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1175247" y="1176262"/>
            <a:ext cx="7517816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45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  <p:bldP spid="8" grpId="0" animBg="1"/>
      <p:bldP spid="10" grpId="0"/>
      <p:bldP spid="12" grpId="0"/>
      <p:bldP spid="2" grpId="0" animBg="1"/>
      <p:bldP spid="14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626301" y="823130"/>
            <a:ext cx="8517699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 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GImage</a:t>
            </a:r>
            <a:r>
              <a:rPr lang="en-US" sz="2400" b="1" dirty="0">
                <a:latin typeface="Courier New" charset="0"/>
              </a:rPr>
              <a:t>(”</a:t>
            </a:r>
            <a:r>
              <a:rPr lang="en-US" sz="2400" b="1" dirty="0" err="1">
                <a:latin typeface="Courier New" charset="0"/>
              </a:rPr>
              <a:t>mountain.jpg</a:t>
            </a:r>
            <a:r>
              <a:rPr lang="en-US" sz="2400" b="1" dirty="0">
                <a:latin typeface="Courier New" charset="0"/>
              </a:rPr>
              <a:t>”);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add(</a:t>
            </a:r>
            <a:r>
              <a:rPr lang="en-US" sz="2400" b="1" dirty="0" err="1">
                <a:latin typeface="Courier New" charset="0"/>
              </a:rPr>
              <a:t>img</a:t>
            </a:r>
            <a:r>
              <a:rPr lang="en-US" sz="2400" b="1" dirty="0">
                <a:latin typeface="Courier New" charset="0"/>
              </a:rPr>
              <a:t>, 0, 0);</a:t>
            </a: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8543" y="4811236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img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697363" y="3509321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84639" y="3501082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2" name="Freeform 1"/>
          <p:cNvSpPr/>
          <p:nvPr/>
        </p:nvSpPr>
        <p:spPr>
          <a:xfrm>
            <a:off x="2343338" y="4510217"/>
            <a:ext cx="363157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" t="5749" r="1781" b="2643"/>
          <a:stretch/>
        </p:blipFill>
        <p:spPr>
          <a:xfrm>
            <a:off x="6092062" y="4133588"/>
            <a:ext cx="2701210" cy="1741119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989268" y="1610215"/>
            <a:ext cx="3102285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44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  <p:bldP spid="8" grpId="0" animBg="1"/>
      <p:bldP spid="10" grpId="0"/>
      <p:bldP spid="12" grpId="0"/>
      <p:bldP spid="2" grpId="0" animBg="1"/>
      <p:bldP spid="14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73" y="501041"/>
            <a:ext cx="8215046" cy="561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90656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054054"/>
            <a:ext cx="5286632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#3: </a:t>
            </a:r>
            <a:r>
              <a:rPr lang="en-US" sz="3600" b="1" dirty="0" err="1">
                <a:latin typeface="Courier New" charset="0"/>
                <a:ea typeface="Courier New" charset="0"/>
                <a:cs typeface="Courier New" charset="0"/>
              </a:rPr>
              <a:t>GImage</a:t>
            </a:r>
            <a:r>
              <a:rPr lang="en-US" sz="3600" dirty="0" err="1">
                <a:latin typeface="+mn-lt"/>
                <a:ea typeface="Courier" charset="0"/>
                <a:cs typeface="Courier" charset="0"/>
              </a:rPr>
              <a:t>s</a:t>
            </a:r>
            <a:r>
              <a:rPr lang="en-US" sz="3600" dirty="0">
                <a:latin typeface="+mn-lt"/>
                <a:ea typeface="Courier" charset="0"/>
                <a:cs typeface="Courier" charset="0"/>
              </a:rPr>
              <a:t> look impressive but don’t take much extra work </a:t>
            </a:r>
            <a:endParaRPr lang="en-US" sz="3600" dirty="0">
              <a:latin typeface="+mn-lt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7453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922" y="171885"/>
            <a:ext cx="4445000" cy="18669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2584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922" y="171885"/>
            <a:ext cx="4445000" cy="18669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4446739" y="517292"/>
            <a:ext cx="2217108" cy="347004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796047" y="3406911"/>
            <a:ext cx="1309816" cy="13098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6FF188-1F47-954D-9FB8-A5BADACDDBC1}"/>
              </a:ext>
            </a:extLst>
          </p:cNvPr>
          <p:cNvSpPr txBox="1"/>
          <p:nvPr/>
        </p:nvSpPr>
        <p:spPr>
          <a:xfrm>
            <a:off x="7141922" y="2920651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397329434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922" y="171885"/>
            <a:ext cx="4445000" cy="18669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843408" y="517292"/>
            <a:ext cx="3820439" cy="347004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796047" y="3406911"/>
            <a:ext cx="1309816" cy="13098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FB67AA-3637-1146-9A00-28CFA77726E1}"/>
              </a:ext>
            </a:extLst>
          </p:cNvPr>
          <p:cNvSpPr txBox="1"/>
          <p:nvPr/>
        </p:nvSpPr>
        <p:spPr>
          <a:xfrm>
            <a:off x="2054268" y="3795386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BA97F2-EF4F-9649-88E4-0FEE9B73393A}"/>
              </a:ext>
            </a:extLst>
          </p:cNvPr>
          <p:cNvSpPr txBox="1"/>
          <p:nvPr/>
        </p:nvSpPr>
        <p:spPr>
          <a:xfrm>
            <a:off x="7141922" y="2920651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48179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3BF97399-D74D-474B-8A2B-24F89545BA3A}"/>
              </a:ext>
            </a:extLst>
          </p:cNvPr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Class of the 10 keys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AB3CA5D-CCAC-7342-9788-629FFC311E94}"/>
              </a:ext>
            </a:extLst>
          </p:cNvPr>
          <p:cNvGrpSpPr/>
          <p:nvPr/>
        </p:nvGrpSpPr>
        <p:grpSpPr>
          <a:xfrm>
            <a:off x="3717010" y="818827"/>
            <a:ext cx="1503337" cy="4628827"/>
            <a:chOff x="1108128" y="666427"/>
            <a:chExt cx="1503337" cy="462882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128" y="666427"/>
              <a:ext cx="1503337" cy="150333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F16E0E3-AB2A-5C4F-A13D-3A9ACF0C1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128" y="2229172"/>
              <a:ext cx="1503337" cy="1503337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C2098B2-F738-144B-ACEB-2B4173140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128" y="3791917"/>
              <a:ext cx="1503337" cy="150333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D403A9A-8CE6-5B4E-B79B-7D392E5B3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348" y="5354663"/>
            <a:ext cx="1503337" cy="150333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3554978-93E0-B945-ACEC-9198A29270A9}"/>
              </a:ext>
            </a:extLst>
          </p:cNvPr>
          <p:cNvGrpSpPr/>
          <p:nvPr/>
        </p:nvGrpSpPr>
        <p:grpSpPr>
          <a:xfrm>
            <a:off x="1260528" y="818827"/>
            <a:ext cx="1503337" cy="4628827"/>
            <a:chOff x="1108128" y="666427"/>
            <a:chExt cx="1503337" cy="462882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4C90642-2787-804E-9A50-3C9F0B1805E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128" y="666427"/>
              <a:ext cx="1503337" cy="150333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D92FE06-4F48-2E42-970C-59EF0C245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128" y="2229172"/>
              <a:ext cx="1503337" cy="150333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75F38FB-8B9E-5F47-943C-FB473B8FD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128" y="3791917"/>
              <a:ext cx="1503337" cy="1503337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1A7C4F8-B333-FD4C-82F7-F44D7A99F913}"/>
              </a:ext>
            </a:extLst>
          </p:cNvPr>
          <p:cNvGrpSpPr/>
          <p:nvPr/>
        </p:nvGrpSpPr>
        <p:grpSpPr>
          <a:xfrm>
            <a:off x="6173491" y="818827"/>
            <a:ext cx="1503337" cy="4628827"/>
            <a:chOff x="1108128" y="666427"/>
            <a:chExt cx="1503337" cy="4628827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BE6E9FF-13B3-F04E-9440-517DB0C55D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128" y="666427"/>
              <a:ext cx="1503337" cy="150333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C4C483A-B0B3-3941-B6D3-BAAC20767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128" y="2229172"/>
              <a:ext cx="1503337" cy="150333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01414BB-3F8D-034D-AACA-0102EF10F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08128" y="3791917"/>
              <a:ext cx="1503337" cy="15033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89520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922" y="171885"/>
            <a:ext cx="4445000" cy="18669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843408" y="517292"/>
            <a:ext cx="3820439" cy="347004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796047" y="3406911"/>
            <a:ext cx="1309816" cy="13098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668044" y="3006247"/>
            <a:ext cx="3920646" cy="1215024"/>
          </a:xfrm>
          <a:custGeom>
            <a:avLst/>
            <a:gdLst>
              <a:gd name="connsiteX0" fmla="*/ 12526 w 3920646"/>
              <a:gd name="connsiteY0" fmla="*/ 1002082 h 1215024"/>
              <a:gd name="connsiteX1" fmla="*/ 0 w 3920646"/>
              <a:gd name="connsiteY1" fmla="*/ 1052186 h 1215024"/>
              <a:gd name="connsiteX2" fmla="*/ 25052 w 3920646"/>
              <a:gd name="connsiteY2" fmla="*/ 1177446 h 1215024"/>
              <a:gd name="connsiteX3" fmla="*/ 50104 w 3920646"/>
              <a:gd name="connsiteY3" fmla="*/ 1215024 h 1215024"/>
              <a:gd name="connsiteX4" fmla="*/ 187890 w 3920646"/>
              <a:gd name="connsiteY4" fmla="*/ 1164920 h 1215024"/>
              <a:gd name="connsiteX5" fmla="*/ 200416 w 3920646"/>
              <a:gd name="connsiteY5" fmla="*/ 1127342 h 1215024"/>
              <a:gd name="connsiteX6" fmla="*/ 225468 w 3920646"/>
              <a:gd name="connsiteY6" fmla="*/ 1089764 h 1215024"/>
              <a:gd name="connsiteX7" fmla="*/ 388307 w 3920646"/>
              <a:gd name="connsiteY7" fmla="*/ 1077238 h 1215024"/>
              <a:gd name="connsiteX8" fmla="*/ 425885 w 3920646"/>
              <a:gd name="connsiteY8" fmla="*/ 1064712 h 1215024"/>
              <a:gd name="connsiteX9" fmla="*/ 488515 w 3920646"/>
              <a:gd name="connsiteY9" fmla="*/ 1052186 h 1215024"/>
              <a:gd name="connsiteX10" fmla="*/ 538619 w 3920646"/>
              <a:gd name="connsiteY10" fmla="*/ 1039660 h 1215024"/>
              <a:gd name="connsiteX11" fmla="*/ 576197 w 3920646"/>
              <a:gd name="connsiteY11" fmla="*/ 1014608 h 1215024"/>
              <a:gd name="connsiteX12" fmla="*/ 626301 w 3920646"/>
              <a:gd name="connsiteY12" fmla="*/ 1002082 h 1215024"/>
              <a:gd name="connsiteX13" fmla="*/ 713983 w 3920646"/>
              <a:gd name="connsiteY13" fmla="*/ 977030 h 1215024"/>
              <a:gd name="connsiteX14" fmla="*/ 851770 w 3920646"/>
              <a:gd name="connsiteY14" fmla="*/ 951978 h 1215024"/>
              <a:gd name="connsiteX15" fmla="*/ 914400 w 3920646"/>
              <a:gd name="connsiteY15" fmla="*/ 926926 h 1215024"/>
              <a:gd name="connsiteX16" fmla="*/ 951978 w 3920646"/>
              <a:gd name="connsiteY16" fmla="*/ 914400 h 1215024"/>
              <a:gd name="connsiteX17" fmla="*/ 1052186 w 3920646"/>
              <a:gd name="connsiteY17" fmla="*/ 864295 h 1215024"/>
              <a:gd name="connsiteX18" fmla="*/ 1152394 w 3920646"/>
              <a:gd name="connsiteY18" fmla="*/ 826717 h 1215024"/>
              <a:gd name="connsiteX19" fmla="*/ 1189972 w 3920646"/>
              <a:gd name="connsiteY19" fmla="*/ 814191 h 1215024"/>
              <a:gd name="connsiteX20" fmla="*/ 1340285 w 3920646"/>
              <a:gd name="connsiteY20" fmla="*/ 726509 h 1215024"/>
              <a:gd name="connsiteX21" fmla="*/ 1390389 w 3920646"/>
              <a:gd name="connsiteY21" fmla="*/ 651353 h 1215024"/>
              <a:gd name="connsiteX22" fmla="*/ 1465545 w 3920646"/>
              <a:gd name="connsiteY22" fmla="*/ 538619 h 1215024"/>
              <a:gd name="connsiteX23" fmla="*/ 1490597 w 3920646"/>
              <a:gd name="connsiteY23" fmla="*/ 501041 h 1215024"/>
              <a:gd name="connsiteX24" fmla="*/ 1565753 w 3920646"/>
              <a:gd name="connsiteY24" fmla="*/ 413358 h 1215024"/>
              <a:gd name="connsiteX25" fmla="*/ 1590805 w 3920646"/>
              <a:gd name="connsiteY25" fmla="*/ 375780 h 1215024"/>
              <a:gd name="connsiteX26" fmla="*/ 1640909 w 3920646"/>
              <a:gd name="connsiteY26" fmla="*/ 325676 h 1215024"/>
              <a:gd name="connsiteX27" fmla="*/ 1728592 w 3920646"/>
              <a:gd name="connsiteY27" fmla="*/ 212942 h 1215024"/>
              <a:gd name="connsiteX28" fmla="*/ 1878904 w 3920646"/>
              <a:gd name="connsiteY28" fmla="*/ 112734 h 1215024"/>
              <a:gd name="connsiteX29" fmla="*/ 1916482 w 3920646"/>
              <a:gd name="connsiteY29" fmla="*/ 87682 h 1215024"/>
              <a:gd name="connsiteX30" fmla="*/ 1954060 w 3920646"/>
              <a:gd name="connsiteY30" fmla="*/ 75156 h 1215024"/>
              <a:gd name="connsiteX31" fmla="*/ 2066794 w 3920646"/>
              <a:gd name="connsiteY31" fmla="*/ 25052 h 1215024"/>
              <a:gd name="connsiteX32" fmla="*/ 2417523 w 3920646"/>
              <a:gd name="connsiteY32" fmla="*/ 0 h 1215024"/>
              <a:gd name="connsiteX33" fmla="*/ 2906038 w 3920646"/>
              <a:gd name="connsiteY33" fmla="*/ 12526 h 1215024"/>
              <a:gd name="connsiteX34" fmla="*/ 2943616 w 3920646"/>
              <a:gd name="connsiteY34" fmla="*/ 25052 h 1215024"/>
              <a:gd name="connsiteX35" fmla="*/ 3031298 w 3920646"/>
              <a:gd name="connsiteY35" fmla="*/ 37578 h 1215024"/>
              <a:gd name="connsiteX36" fmla="*/ 3118981 w 3920646"/>
              <a:gd name="connsiteY36" fmla="*/ 62630 h 1215024"/>
              <a:gd name="connsiteX37" fmla="*/ 3219189 w 3920646"/>
              <a:gd name="connsiteY37" fmla="*/ 87682 h 1215024"/>
              <a:gd name="connsiteX38" fmla="*/ 3269293 w 3920646"/>
              <a:gd name="connsiteY38" fmla="*/ 112734 h 1215024"/>
              <a:gd name="connsiteX39" fmla="*/ 3356975 w 3920646"/>
              <a:gd name="connsiteY39" fmla="*/ 137786 h 1215024"/>
              <a:gd name="connsiteX40" fmla="*/ 3394553 w 3920646"/>
              <a:gd name="connsiteY40" fmla="*/ 162838 h 1215024"/>
              <a:gd name="connsiteX41" fmla="*/ 3469709 w 3920646"/>
              <a:gd name="connsiteY41" fmla="*/ 187890 h 1215024"/>
              <a:gd name="connsiteX42" fmla="*/ 3544866 w 3920646"/>
              <a:gd name="connsiteY42" fmla="*/ 225468 h 1215024"/>
              <a:gd name="connsiteX43" fmla="*/ 3582444 w 3920646"/>
              <a:gd name="connsiteY43" fmla="*/ 250520 h 1215024"/>
              <a:gd name="connsiteX44" fmla="*/ 3620022 w 3920646"/>
              <a:gd name="connsiteY44" fmla="*/ 263046 h 1215024"/>
              <a:gd name="connsiteX45" fmla="*/ 3657600 w 3920646"/>
              <a:gd name="connsiteY45" fmla="*/ 288098 h 1215024"/>
              <a:gd name="connsiteX46" fmla="*/ 3695178 w 3920646"/>
              <a:gd name="connsiteY46" fmla="*/ 300624 h 1215024"/>
              <a:gd name="connsiteX47" fmla="*/ 3732756 w 3920646"/>
              <a:gd name="connsiteY47" fmla="*/ 325676 h 1215024"/>
              <a:gd name="connsiteX48" fmla="*/ 3807912 w 3920646"/>
              <a:gd name="connsiteY48" fmla="*/ 350728 h 1215024"/>
              <a:gd name="connsiteX49" fmla="*/ 3845490 w 3920646"/>
              <a:gd name="connsiteY49" fmla="*/ 363254 h 1215024"/>
              <a:gd name="connsiteX50" fmla="*/ 3920646 w 3920646"/>
              <a:gd name="connsiteY50" fmla="*/ 400832 h 1215024"/>
              <a:gd name="connsiteX51" fmla="*/ 3895594 w 3920646"/>
              <a:gd name="connsiteY51" fmla="*/ 363254 h 1215024"/>
              <a:gd name="connsiteX52" fmla="*/ 3883068 w 3920646"/>
              <a:gd name="connsiteY52" fmla="*/ 250520 h 1215024"/>
              <a:gd name="connsiteX53" fmla="*/ 3858016 w 3920646"/>
              <a:gd name="connsiteY53" fmla="*/ 175364 h 1215024"/>
              <a:gd name="connsiteX54" fmla="*/ 3845490 w 3920646"/>
              <a:gd name="connsiteY54" fmla="*/ 137786 h 1215024"/>
              <a:gd name="connsiteX55" fmla="*/ 3870542 w 3920646"/>
              <a:gd name="connsiteY55" fmla="*/ 175364 h 1215024"/>
              <a:gd name="connsiteX56" fmla="*/ 3883068 w 3920646"/>
              <a:gd name="connsiteY56" fmla="*/ 212942 h 1215024"/>
              <a:gd name="connsiteX57" fmla="*/ 3895594 w 3920646"/>
              <a:gd name="connsiteY57" fmla="*/ 300624 h 1215024"/>
              <a:gd name="connsiteX58" fmla="*/ 3920646 w 3920646"/>
              <a:gd name="connsiteY58" fmla="*/ 388306 h 1215024"/>
              <a:gd name="connsiteX59" fmla="*/ 3908120 w 3920646"/>
              <a:gd name="connsiteY59" fmla="*/ 488515 h 1215024"/>
              <a:gd name="connsiteX60" fmla="*/ 3832964 w 3920646"/>
              <a:gd name="connsiteY60" fmla="*/ 513567 h 1215024"/>
              <a:gd name="connsiteX61" fmla="*/ 3757808 w 3920646"/>
              <a:gd name="connsiteY61" fmla="*/ 563671 h 121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920646" h="1215024">
                <a:moveTo>
                  <a:pt x="12526" y="1002082"/>
                </a:moveTo>
                <a:cubicBezTo>
                  <a:pt x="8351" y="1018783"/>
                  <a:pt x="0" y="1034971"/>
                  <a:pt x="0" y="1052186"/>
                </a:cubicBezTo>
                <a:cubicBezTo>
                  <a:pt x="0" y="1075267"/>
                  <a:pt x="9627" y="1146595"/>
                  <a:pt x="25052" y="1177446"/>
                </a:cubicBezTo>
                <a:cubicBezTo>
                  <a:pt x="31785" y="1190911"/>
                  <a:pt x="41753" y="1202498"/>
                  <a:pt x="50104" y="1215024"/>
                </a:cubicBezTo>
                <a:cubicBezTo>
                  <a:pt x="125474" y="1205603"/>
                  <a:pt x="148829" y="1223511"/>
                  <a:pt x="187890" y="1164920"/>
                </a:cubicBezTo>
                <a:cubicBezTo>
                  <a:pt x="195214" y="1153934"/>
                  <a:pt x="196241" y="1139868"/>
                  <a:pt x="200416" y="1127342"/>
                </a:cubicBezTo>
                <a:cubicBezTo>
                  <a:pt x="184688" y="1064429"/>
                  <a:pt x="171558" y="1071794"/>
                  <a:pt x="225468" y="1089764"/>
                </a:cubicBezTo>
                <a:cubicBezTo>
                  <a:pt x="279748" y="1085589"/>
                  <a:pt x="334287" y="1083990"/>
                  <a:pt x="388307" y="1077238"/>
                </a:cubicBezTo>
                <a:cubicBezTo>
                  <a:pt x="401409" y="1075600"/>
                  <a:pt x="413076" y="1067914"/>
                  <a:pt x="425885" y="1064712"/>
                </a:cubicBezTo>
                <a:cubicBezTo>
                  <a:pt x="446539" y="1059548"/>
                  <a:pt x="467732" y="1056804"/>
                  <a:pt x="488515" y="1052186"/>
                </a:cubicBezTo>
                <a:cubicBezTo>
                  <a:pt x="505320" y="1048451"/>
                  <a:pt x="521918" y="1043835"/>
                  <a:pt x="538619" y="1039660"/>
                </a:cubicBezTo>
                <a:cubicBezTo>
                  <a:pt x="551145" y="1031309"/>
                  <a:pt x="562360" y="1020538"/>
                  <a:pt x="576197" y="1014608"/>
                </a:cubicBezTo>
                <a:cubicBezTo>
                  <a:pt x="592020" y="1007827"/>
                  <a:pt x="609748" y="1006811"/>
                  <a:pt x="626301" y="1002082"/>
                </a:cubicBezTo>
                <a:cubicBezTo>
                  <a:pt x="673253" y="988667"/>
                  <a:pt x="660141" y="986819"/>
                  <a:pt x="713983" y="977030"/>
                </a:cubicBezTo>
                <a:cubicBezTo>
                  <a:pt x="771360" y="966598"/>
                  <a:pt x="800631" y="969024"/>
                  <a:pt x="851770" y="951978"/>
                </a:cubicBezTo>
                <a:cubicBezTo>
                  <a:pt x="873101" y="944868"/>
                  <a:pt x="893347" y="934821"/>
                  <a:pt x="914400" y="926926"/>
                </a:cubicBezTo>
                <a:cubicBezTo>
                  <a:pt x="926763" y="922290"/>
                  <a:pt x="939958" y="919864"/>
                  <a:pt x="951978" y="914400"/>
                </a:cubicBezTo>
                <a:cubicBezTo>
                  <a:pt x="985976" y="898946"/>
                  <a:pt x="1015956" y="873353"/>
                  <a:pt x="1052186" y="864295"/>
                </a:cubicBezTo>
                <a:cubicBezTo>
                  <a:pt x="1144561" y="841201"/>
                  <a:pt x="1060691" y="866018"/>
                  <a:pt x="1152394" y="826717"/>
                </a:cubicBezTo>
                <a:cubicBezTo>
                  <a:pt x="1164530" y="821516"/>
                  <a:pt x="1177952" y="819655"/>
                  <a:pt x="1189972" y="814191"/>
                </a:cubicBezTo>
                <a:cubicBezTo>
                  <a:pt x="1290565" y="768467"/>
                  <a:pt x="1270528" y="778827"/>
                  <a:pt x="1340285" y="726509"/>
                </a:cubicBezTo>
                <a:cubicBezTo>
                  <a:pt x="1364241" y="654642"/>
                  <a:pt x="1335656" y="721724"/>
                  <a:pt x="1390389" y="651353"/>
                </a:cubicBezTo>
                <a:lnTo>
                  <a:pt x="1465545" y="538619"/>
                </a:lnTo>
                <a:cubicBezTo>
                  <a:pt x="1473896" y="526093"/>
                  <a:pt x="1481564" y="513085"/>
                  <a:pt x="1490597" y="501041"/>
                </a:cubicBezTo>
                <a:cubicBezTo>
                  <a:pt x="1631333" y="313393"/>
                  <a:pt x="1434898" y="570386"/>
                  <a:pt x="1565753" y="413358"/>
                </a:cubicBezTo>
                <a:cubicBezTo>
                  <a:pt x="1575391" y="401793"/>
                  <a:pt x="1581008" y="387210"/>
                  <a:pt x="1590805" y="375780"/>
                </a:cubicBezTo>
                <a:cubicBezTo>
                  <a:pt x="1606176" y="357847"/>
                  <a:pt x="1626154" y="344119"/>
                  <a:pt x="1640909" y="325676"/>
                </a:cubicBezTo>
                <a:cubicBezTo>
                  <a:pt x="1693405" y="260056"/>
                  <a:pt x="1674098" y="257528"/>
                  <a:pt x="1728592" y="212942"/>
                </a:cubicBezTo>
                <a:cubicBezTo>
                  <a:pt x="1868526" y="98451"/>
                  <a:pt x="1780369" y="169040"/>
                  <a:pt x="1878904" y="112734"/>
                </a:cubicBezTo>
                <a:cubicBezTo>
                  <a:pt x="1891975" y="105265"/>
                  <a:pt x="1903017" y="94415"/>
                  <a:pt x="1916482" y="87682"/>
                </a:cubicBezTo>
                <a:cubicBezTo>
                  <a:pt x="1928292" y="81777"/>
                  <a:pt x="1942250" y="81061"/>
                  <a:pt x="1954060" y="75156"/>
                </a:cubicBezTo>
                <a:cubicBezTo>
                  <a:pt x="2014207" y="45083"/>
                  <a:pt x="1976310" y="37978"/>
                  <a:pt x="2066794" y="25052"/>
                </a:cubicBezTo>
                <a:cubicBezTo>
                  <a:pt x="2241376" y="112"/>
                  <a:pt x="2124986" y="13930"/>
                  <a:pt x="2417523" y="0"/>
                </a:cubicBezTo>
                <a:cubicBezTo>
                  <a:pt x="2580361" y="4175"/>
                  <a:pt x="2743331" y="4778"/>
                  <a:pt x="2906038" y="12526"/>
                </a:cubicBezTo>
                <a:cubicBezTo>
                  <a:pt x="2919227" y="13154"/>
                  <a:pt x="2930669" y="22463"/>
                  <a:pt x="2943616" y="25052"/>
                </a:cubicBezTo>
                <a:cubicBezTo>
                  <a:pt x="2972567" y="30842"/>
                  <a:pt x="3002250" y="32297"/>
                  <a:pt x="3031298" y="37578"/>
                </a:cubicBezTo>
                <a:cubicBezTo>
                  <a:pt x="3093890" y="48958"/>
                  <a:pt x="3065318" y="47995"/>
                  <a:pt x="3118981" y="62630"/>
                </a:cubicBezTo>
                <a:cubicBezTo>
                  <a:pt x="3152198" y="71689"/>
                  <a:pt x="3188393" y="72284"/>
                  <a:pt x="3219189" y="87682"/>
                </a:cubicBezTo>
                <a:cubicBezTo>
                  <a:pt x="3235890" y="96033"/>
                  <a:pt x="3252130" y="105378"/>
                  <a:pt x="3269293" y="112734"/>
                </a:cubicBezTo>
                <a:cubicBezTo>
                  <a:pt x="3294451" y="123516"/>
                  <a:pt x="3331550" y="131430"/>
                  <a:pt x="3356975" y="137786"/>
                </a:cubicBezTo>
                <a:cubicBezTo>
                  <a:pt x="3369501" y="146137"/>
                  <a:pt x="3380796" y="156724"/>
                  <a:pt x="3394553" y="162838"/>
                </a:cubicBezTo>
                <a:cubicBezTo>
                  <a:pt x="3418684" y="173563"/>
                  <a:pt x="3447737" y="173242"/>
                  <a:pt x="3469709" y="187890"/>
                </a:cubicBezTo>
                <a:cubicBezTo>
                  <a:pt x="3577411" y="259689"/>
                  <a:pt x="3441140" y="173605"/>
                  <a:pt x="3544866" y="225468"/>
                </a:cubicBezTo>
                <a:cubicBezTo>
                  <a:pt x="3558331" y="232201"/>
                  <a:pt x="3568979" y="243787"/>
                  <a:pt x="3582444" y="250520"/>
                </a:cubicBezTo>
                <a:cubicBezTo>
                  <a:pt x="3594254" y="256425"/>
                  <a:pt x="3608212" y="257141"/>
                  <a:pt x="3620022" y="263046"/>
                </a:cubicBezTo>
                <a:cubicBezTo>
                  <a:pt x="3633487" y="269779"/>
                  <a:pt x="3644135" y="281365"/>
                  <a:pt x="3657600" y="288098"/>
                </a:cubicBezTo>
                <a:cubicBezTo>
                  <a:pt x="3669410" y="294003"/>
                  <a:pt x="3683368" y="294719"/>
                  <a:pt x="3695178" y="300624"/>
                </a:cubicBezTo>
                <a:cubicBezTo>
                  <a:pt x="3708643" y="307357"/>
                  <a:pt x="3718999" y="319562"/>
                  <a:pt x="3732756" y="325676"/>
                </a:cubicBezTo>
                <a:cubicBezTo>
                  <a:pt x="3756887" y="336401"/>
                  <a:pt x="3782860" y="342377"/>
                  <a:pt x="3807912" y="350728"/>
                </a:cubicBezTo>
                <a:cubicBezTo>
                  <a:pt x="3820438" y="354903"/>
                  <a:pt x="3834504" y="355930"/>
                  <a:pt x="3845490" y="363254"/>
                </a:cubicBezTo>
                <a:cubicBezTo>
                  <a:pt x="3894054" y="395630"/>
                  <a:pt x="3868786" y="383545"/>
                  <a:pt x="3920646" y="400832"/>
                </a:cubicBezTo>
                <a:cubicBezTo>
                  <a:pt x="3912295" y="388306"/>
                  <a:pt x="3899245" y="377859"/>
                  <a:pt x="3895594" y="363254"/>
                </a:cubicBezTo>
                <a:cubicBezTo>
                  <a:pt x="3886424" y="326574"/>
                  <a:pt x="3890483" y="287595"/>
                  <a:pt x="3883068" y="250520"/>
                </a:cubicBezTo>
                <a:cubicBezTo>
                  <a:pt x="3877889" y="224626"/>
                  <a:pt x="3866367" y="200416"/>
                  <a:pt x="3858016" y="175364"/>
                </a:cubicBezTo>
                <a:cubicBezTo>
                  <a:pt x="3853841" y="162838"/>
                  <a:pt x="3838166" y="126800"/>
                  <a:pt x="3845490" y="137786"/>
                </a:cubicBezTo>
                <a:cubicBezTo>
                  <a:pt x="3853841" y="150312"/>
                  <a:pt x="3863809" y="161899"/>
                  <a:pt x="3870542" y="175364"/>
                </a:cubicBezTo>
                <a:cubicBezTo>
                  <a:pt x="3876447" y="187174"/>
                  <a:pt x="3878893" y="200416"/>
                  <a:pt x="3883068" y="212942"/>
                </a:cubicBezTo>
                <a:cubicBezTo>
                  <a:pt x="3887243" y="242169"/>
                  <a:pt x="3890313" y="271576"/>
                  <a:pt x="3895594" y="300624"/>
                </a:cubicBezTo>
                <a:cubicBezTo>
                  <a:pt x="3901885" y="335226"/>
                  <a:pt x="3909914" y="356110"/>
                  <a:pt x="3920646" y="388306"/>
                </a:cubicBezTo>
                <a:cubicBezTo>
                  <a:pt x="3916471" y="421709"/>
                  <a:pt x="3927424" y="460937"/>
                  <a:pt x="3908120" y="488515"/>
                </a:cubicBezTo>
                <a:cubicBezTo>
                  <a:pt x="3892977" y="510149"/>
                  <a:pt x="3854936" y="498919"/>
                  <a:pt x="3832964" y="513567"/>
                </a:cubicBezTo>
                <a:lnTo>
                  <a:pt x="3757808" y="563671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054268" y="3795386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41922" y="2920651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354156154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922" y="171885"/>
            <a:ext cx="4445000" cy="18669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830883" y="767813"/>
            <a:ext cx="2567836" cy="347004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796047" y="3406911"/>
            <a:ext cx="1309816" cy="13098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668044" y="3006247"/>
            <a:ext cx="3920646" cy="1215024"/>
          </a:xfrm>
          <a:custGeom>
            <a:avLst/>
            <a:gdLst>
              <a:gd name="connsiteX0" fmla="*/ 12526 w 3920646"/>
              <a:gd name="connsiteY0" fmla="*/ 1002082 h 1215024"/>
              <a:gd name="connsiteX1" fmla="*/ 0 w 3920646"/>
              <a:gd name="connsiteY1" fmla="*/ 1052186 h 1215024"/>
              <a:gd name="connsiteX2" fmla="*/ 25052 w 3920646"/>
              <a:gd name="connsiteY2" fmla="*/ 1177446 h 1215024"/>
              <a:gd name="connsiteX3" fmla="*/ 50104 w 3920646"/>
              <a:gd name="connsiteY3" fmla="*/ 1215024 h 1215024"/>
              <a:gd name="connsiteX4" fmla="*/ 187890 w 3920646"/>
              <a:gd name="connsiteY4" fmla="*/ 1164920 h 1215024"/>
              <a:gd name="connsiteX5" fmla="*/ 200416 w 3920646"/>
              <a:gd name="connsiteY5" fmla="*/ 1127342 h 1215024"/>
              <a:gd name="connsiteX6" fmla="*/ 225468 w 3920646"/>
              <a:gd name="connsiteY6" fmla="*/ 1089764 h 1215024"/>
              <a:gd name="connsiteX7" fmla="*/ 388307 w 3920646"/>
              <a:gd name="connsiteY7" fmla="*/ 1077238 h 1215024"/>
              <a:gd name="connsiteX8" fmla="*/ 425885 w 3920646"/>
              <a:gd name="connsiteY8" fmla="*/ 1064712 h 1215024"/>
              <a:gd name="connsiteX9" fmla="*/ 488515 w 3920646"/>
              <a:gd name="connsiteY9" fmla="*/ 1052186 h 1215024"/>
              <a:gd name="connsiteX10" fmla="*/ 538619 w 3920646"/>
              <a:gd name="connsiteY10" fmla="*/ 1039660 h 1215024"/>
              <a:gd name="connsiteX11" fmla="*/ 576197 w 3920646"/>
              <a:gd name="connsiteY11" fmla="*/ 1014608 h 1215024"/>
              <a:gd name="connsiteX12" fmla="*/ 626301 w 3920646"/>
              <a:gd name="connsiteY12" fmla="*/ 1002082 h 1215024"/>
              <a:gd name="connsiteX13" fmla="*/ 713983 w 3920646"/>
              <a:gd name="connsiteY13" fmla="*/ 977030 h 1215024"/>
              <a:gd name="connsiteX14" fmla="*/ 851770 w 3920646"/>
              <a:gd name="connsiteY14" fmla="*/ 951978 h 1215024"/>
              <a:gd name="connsiteX15" fmla="*/ 914400 w 3920646"/>
              <a:gd name="connsiteY15" fmla="*/ 926926 h 1215024"/>
              <a:gd name="connsiteX16" fmla="*/ 951978 w 3920646"/>
              <a:gd name="connsiteY16" fmla="*/ 914400 h 1215024"/>
              <a:gd name="connsiteX17" fmla="*/ 1052186 w 3920646"/>
              <a:gd name="connsiteY17" fmla="*/ 864295 h 1215024"/>
              <a:gd name="connsiteX18" fmla="*/ 1152394 w 3920646"/>
              <a:gd name="connsiteY18" fmla="*/ 826717 h 1215024"/>
              <a:gd name="connsiteX19" fmla="*/ 1189972 w 3920646"/>
              <a:gd name="connsiteY19" fmla="*/ 814191 h 1215024"/>
              <a:gd name="connsiteX20" fmla="*/ 1340285 w 3920646"/>
              <a:gd name="connsiteY20" fmla="*/ 726509 h 1215024"/>
              <a:gd name="connsiteX21" fmla="*/ 1390389 w 3920646"/>
              <a:gd name="connsiteY21" fmla="*/ 651353 h 1215024"/>
              <a:gd name="connsiteX22" fmla="*/ 1465545 w 3920646"/>
              <a:gd name="connsiteY22" fmla="*/ 538619 h 1215024"/>
              <a:gd name="connsiteX23" fmla="*/ 1490597 w 3920646"/>
              <a:gd name="connsiteY23" fmla="*/ 501041 h 1215024"/>
              <a:gd name="connsiteX24" fmla="*/ 1565753 w 3920646"/>
              <a:gd name="connsiteY24" fmla="*/ 413358 h 1215024"/>
              <a:gd name="connsiteX25" fmla="*/ 1590805 w 3920646"/>
              <a:gd name="connsiteY25" fmla="*/ 375780 h 1215024"/>
              <a:gd name="connsiteX26" fmla="*/ 1640909 w 3920646"/>
              <a:gd name="connsiteY26" fmla="*/ 325676 h 1215024"/>
              <a:gd name="connsiteX27" fmla="*/ 1728592 w 3920646"/>
              <a:gd name="connsiteY27" fmla="*/ 212942 h 1215024"/>
              <a:gd name="connsiteX28" fmla="*/ 1878904 w 3920646"/>
              <a:gd name="connsiteY28" fmla="*/ 112734 h 1215024"/>
              <a:gd name="connsiteX29" fmla="*/ 1916482 w 3920646"/>
              <a:gd name="connsiteY29" fmla="*/ 87682 h 1215024"/>
              <a:gd name="connsiteX30" fmla="*/ 1954060 w 3920646"/>
              <a:gd name="connsiteY30" fmla="*/ 75156 h 1215024"/>
              <a:gd name="connsiteX31" fmla="*/ 2066794 w 3920646"/>
              <a:gd name="connsiteY31" fmla="*/ 25052 h 1215024"/>
              <a:gd name="connsiteX32" fmla="*/ 2417523 w 3920646"/>
              <a:gd name="connsiteY32" fmla="*/ 0 h 1215024"/>
              <a:gd name="connsiteX33" fmla="*/ 2906038 w 3920646"/>
              <a:gd name="connsiteY33" fmla="*/ 12526 h 1215024"/>
              <a:gd name="connsiteX34" fmla="*/ 2943616 w 3920646"/>
              <a:gd name="connsiteY34" fmla="*/ 25052 h 1215024"/>
              <a:gd name="connsiteX35" fmla="*/ 3031298 w 3920646"/>
              <a:gd name="connsiteY35" fmla="*/ 37578 h 1215024"/>
              <a:gd name="connsiteX36" fmla="*/ 3118981 w 3920646"/>
              <a:gd name="connsiteY36" fmla="*/ 62630 h 1215024"/>
              <a:gd name="connsiteX37" fmla="*/ 3219189 w 3920646"/>
              <a:gd name="connsiteY37" fmla="*/ 87682 h 1215024"/>
              <a:gd name="connsiteX38" fmla="*/ 3269293 w 3920646"/>
              <a:gd name="connsiteY38" fmla="*/ 112734 h 1215024"/>
              <a:gd name="connsiteX39" fmla="*/ 3356975 w 3920646"/>
              <a:gd name="connsiteY39" fmla="*/ 137786 h 1215024"/>
              <a:gd name="connsiteX40" fmla="*/ 3394553 w 3920646"/>
              <a:gd name="connsiteY40" fmla="*/ 162838 h 1215024"/>
              <a:gd name="connsiteX41" fmla="*/ 3469709 w 3920646"/>
              <a:gd name="connsiteY41" fmla="*/ 187890 h 1215024"/>
              <a:gd name="connsiteX42" fmla="*/ 3544866 w 3920646"/>
              <a:gd name="connsiteY42" fmla="*/ 225468 h 1215024"/>
              <a:gd name="connsiteX43" fmla="*/ 3582444 w 3920646"/>
              <a:gd name="connsiteY43" fmla="*/ 250520 h 1215024"/>
              <a:gd name="connsiteX44" fmla="*/ 3620022 w 3920646"/>
              <a:gd name="connsiteY44" fmla="*/ 263046 h 1215024"/>
              <a:gd name="connsiteX45" fmla="*/ 3657600 w 3920646"/>
              <a:gd name="connsiteY45" fmla="*/ 288098 h 1215024"/>
              <a:gd name="connsiteX46" fmla="*/ 3695178 w 3920646"/>
              <a:gd name="connsiteY46" fmla="*/ 300624 h 1215024"/>
              <a:gd name="connsiteX47" fmla="*/ 3732756 w 3920646"/>
              <a:gd name="connsiteY47" fmla="*/ 325676 h 1215024"/>
              <a:gd name="connsiteX48" fmla="*/ 3807912 w 3920646"/>
              <a:gd name="connsiteY48" fmla="*/ 350728 h 1215024"/>
              <a:gd name="connsiteX49" fmla="*/ 3845490 w 3920646"/>
              <a:gd name="connsiteY49" fmla="*/ 363254 h 1215024"/>
              <a:gd name="connsiteX50" fmla="*/ 3920646 w 3920646"/>
              <a:gd name="connsiteY50" fmla="*/ 400832 h 1215024"/>
              <a:gd name="connsiteX51" fmla="*/ 3895594 w 3920646"/>
              <a:gd name="connsiteY51" fmla="*/ 363254 h 1215024"/>
              <a:gd name="connsiteX52" fmla="*/ 3883068 w 3920646"/>
              <a:gd name="connsiteY52" fmla="*/ 250520 h 1215024"/>
              <a:gd name="connsiteX53" fmla="*/ 3858016 w 3920646"/>
              <a:gd name="connsiteY53" fmla="*/ 175364 h 1215024"/>
              <a:gd name="connsiteX54" fmla="*/ 3845490 w 3920646"/>
              <a:gd name="connsiteY54" fmla="*/ 137786 h 1215024"/>
              <a:gd name="connsiteX55" fmla="*/ 3870542 w 3920646"/>
              <a:gd name="connsiteY55" fmla="*/ 175364 h 1215024"/>
              <a:gd name="connsiteX56" fmla="*/ 3883068 w 3920646"/>
              <a:gd name="connsiteY56" fmla="*/ 212942 h 1215024"/>
              <a:gd name="connsiteX57" fmla="*/ 3895594 w 3920646"/>
              <a:gd name="connsiteY57" fmla="*/ 300624 h 1215024"/>
              <a:gd name="connsiteX58" fmla="*/ 3920646 w 3920646"/>
              <a:gd name="connsiteY58" fmla="*/ 388306 h 1215024"/>
              <a:gd name="connsiteX59" fmla="*/ 3908120 w 3920646"/>
              <a:gd name="connsiteY59" fmla="*/ 488515 h 1215024"/>
              <a:gd name="connsiteX60" fmla="*/ 3832964 w 3920646"/>
              <a:gd name="connsiteY60" fmla="*/ 513567 h 1215024"/>
              <a:gd name="connsiteX61" fmla="*/ 3757808 w 3920646"/>
              <a:gd name="connsiteY61" fmla="*/ 563671 h 121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920646" h="1215024">
                <a:moveTo>
                  <a:pt x="12526" y="1002082"/>
                </a:moveTo>
                <a:cubicBezTo>
                  <a:pt x="8351" y="1018783"/>
                  <a:pt x="0" y="1034971"/>
                  <a:pt x="0" y="1052186"/>
                </a:cubicBezTo>
                <a:cubicBezTo>
                  <a:pt x="0" y="1075267"/>
                  <a:pt x="9627" y="1146595"/>
                  <a:pt x="25052" y="1177446"/>
                </a:cubicBezTo>
                <a:cubicBezTo>
                  <a:pt x="31785" y="1190911"/>
                  <a:pt x="41753" y="1202498"/>
                  <a:pt x="50104" y="1215024"/>
                </a:cubicBezTo>
                <a:cubicBezTo>
                  <a:pt x="125474" y="1205603"/>
                  <a:pt x="148829" y="1223511"/>
                  <a:pt x="187890" y="1164920"/>
                </a:cubicBezTo>
                <a:cubicBezTo>
                  <a:pt x="195214" y="1153934"/>
                  <a:pt x="196241" y="1139868"/>
                  <a:pt x="200416" y="1127342"/>
                </a:cubicBezTo>
                <a:cubicBezTo>
                  <a:pt x="184688" y="1064429"/>
                  <a:pt x="171558" y="1071794"/>
                  <a:pt x="225468" y="1089764"/>
                </a:cubicBezTo>
                <a:cubicBezTo>
                  <a:pt x="279748" y="1085589"/>
                  <a:pt x="334287" y="1083990"/>
                  <a:pt x="388307" y="1077238"/>
                </a:cubicBezTo>
                <a:cubicBezTo>
                  <a:pt x="401409" y="1075600"/>
                  <a:pt x="413076" y="1067914"/>
                  <a:pt x="425885" y="1064712"/>
                </a:cubicBezTo>
                <a:cubicBezTo>
                  <a:pt x="446539" y="1059548"/>
                  <a:pt x="467732" y="1056804"/>
                  <a:pt x="488515" y="1052186"/>
                </a:cubicBezTo>
                <a:cubicBezTo>
                  <a:pt x="505320" y="1048451"/>
                  <a:pt x="521918" y="1043835"/>
                  <a:pt x="538619" y="1039660"/>
                </a:cubicBezTo>
                <a:cubicBezTo>
                  <a:pt x="551145" y="1031309"/>
                  <a:pt x="562360" y="1020538"/>
                  <a:pt x="576197" y="1014608"/>
                </a:cubicBezTo>
                <a:cubicBezTo>
                  <a:pt x="592020" y="1007827"/>
                  <a:pt x="609748" y="1006811"/>
                  <a:pt x="626301" y="1002082"/>
                </a:cubicBezTo>
                <a:cubicBezTo>
                  <a:pt x="673253" y="988667"/>
                  <a:pt x="660141" y="986819"/>
                  <a:pt x="713983" y="977030"/>
                </a:cubicBezTo>
                <a:cubicBezTo>
                  <a:pt x="771360" y="966598"/>
                  <a:pt x="800631" y="969024"/>
                  <a:pt x="851770" y="951978"/>
                </a:cubicBezTo>
                <a:cubicBezTo>
                  <a:pt x="873101" y="944868"/>
                  <a:pt x="893347" y="934821"/>
                  <a:pt x="914400" y="926926"/>
                </a:cubicBezTo>
                <a:cubicBezTo>
                  <a:pt x="926763" y="922290"/>
                  <a:pt x="939958" y="919864"/>
                  <a:pt x="951978" y="914400"/>
                </a:cubicBezTo>
                <a:cubicBezTo>
                  <a:pt x="985976" y="898946"/>
                  <a:pt x="1015956" y="873353"/>
                  <a:pt x="1052186" y="864295"/>
                </a:cubicBezTo>
                <a:cubicBezTo>
                  <a:pt x="1144561" y="841201"/>
                  <a:pt x="1060691" y="866018"/>
                  <a:pt x="1152394" y="826717"/>
                </a:cubicBezTo>
                <a:cubicBezTo>
                  <a:pt x="1164530" y="821516"/>
                  <a:pt x="1177952" y="819655"/>
                  <a:pt x="1189972" y="814191"/>
                </a:cubicBezTo>
                <a:cubicBezTo>
                  <a:pt x="1290565" y="768467"/>
                  <a:pt x="1270528" y="778827"/>
                  <a:pt x="1340285" y="726509"/>
                </a:cubicBezTo>
                <a:cubicBezTo>
                  <a:pt x="1364241" y="654642"/>
                  <a:pt x="1335656" y="721724"/>
                  <a:pt x="1390389" y="651353"/>
                </a:cubicBezTo>
                <a:lnTo>
                  <a:pt x="1465545" y="538619"/>
                </a:lnTo>
                <a:cubicBezTo>
                  <a:pt x="1473896" y="526093"/>
                  <a:pt x="1481564" y="513085"/>
                  <a:pt x="1490597" y="501041"/>
                </a:cubicBezTo>
                <a:cubicBezTo>
                  <a:pt x="1631333" y="313393"/>
                  <a:pt x="1434898" y="570386"/>
                  <a:pt x="1565753" y="413358"/>
                </a:cubicBezTo>
                <a:cubicBezTo>
                  <a:pt x="1575391" y="401793"/>
                  <a:pt x="1581008" y="387210"/>
                  <a:pt x="1590805" y="375780"/>
                </a:cubicBezTo>
                <a:cubicBezTo>
                  <a:pt x="1606176" y="357847"/>
                  <a:pt x="1626154" y="344119"/>
                  <a:pt x="1640909" y="325676"/>
                </a:cubicBezTo>
                <a:cubicBezTo>
                  <a:pt x="1693405" y="260056"/>
                  <a:pt x="1674098" y="257528"/>
                  <a:pt x="1728592" y="212942"/>
                </a:cubicBezTo>
                <a:cubicBezTo>
                  <a:pt x="1868526" y="98451"/>
                  <a:pt x="1780369" y="169040"/>
                  <a:pt x="1878904" y="112734"/>
                </a:cubicBezTo>
                <a:cubicBezTo>
                  <a:pt x="1891975" y="105265"/>
                  <a:pt x="1903017" y="94415"/>
                  <a:pt x="1916482" y="87682"/>
                </a:cubicBezTo>
                <a:cubicBezTo>
                  <a:pt x="1928292" y="81777"/>
                  <a:pt x="1942250" y="81061"/>
                  <a:pt x="1954060" y="75156"/>
                </a:cubicBezTo>
                <a:cubicBezTo>
                  <a:pt x="2014207" y="45083"/>
                  <a:pt x="1976310" y="37978"/>
                  <a:pt x="2066794" y="25052"/>
                </a:cubicBezTo>
                <a:cubicBezTo>
                  <a:pt x="2241376" y="112"/>
                  <a:pt x="2124986" y="13930"/>
                  <a:pt x="2417523" y="0"/>
                </a:cubicBezTo>
                <a:cubicBezTo>
                  <a:pt x="2580361" y="4175"/>
                  <a:pt x="2743331" y="4778"/>
                  <a:pt x="2906038" y="12526"/>
                </a:cubicBezTo>
                <a:cubicBezTo>
                  <a:pt x="2919227" y="13154"/>
                  <a:pt x="2930669" y="22463"/>
                  <a:pt x="2943616" y="25052"/>
                </a:cubicBezTo>
                <a:cubicBezTo>
                  <a:pt x="2972567" y="30842"/>
                  <a:pt x="3002250" y="32297"/>
                  <a:pt x="3031298" y="37578"/>
                </a:cubicBezTo>
                <a:cubicBezTo>
                  <a:pt x="3093890" y="48958"/>
                  <a:pt x="3065318" y="47995"/>
                  <a:pt x="3118981" y="62630"/>
                </a:cubicBezTo>
                <a:cubicBezTo>
                  <a:pt x="3152198" y="71689"/>
                  <a:pt x="3188393" y="72284"/>
                  <a:pt x="3219189" y="87682"/>
                </a:cubicBezTo>
                <a:cubicBezTo>
                  <a:pt x="3235890" y="96033"/>
                  <a:pt x="3252130" y="105378"/>
                  <a:pt x="3269293" y="112734"/>
                </a:cubicBezTo>
                <a:cubicBezTo>
                  <a:pt x="3294451" y="123516"/>
                  <a:pt x="3331550" y="131430"/>
                  <a:pt x="3356975" y="137786"/>
                </a:cubicBezTo>
                <a:cubicBezTo>
                  <a:pt x="3369501" y="146137"/>
                  <a:pt x="3380796" y="156724"/>
                  <a:pt x="3394553" y="162838"/>
                </a:cubicBezTo>
                <a:cubicBezTo>
                  <a:pt x="3418684" y="173563"/>
                  <a:pt x="3447737" y="173242"/>
                  <a:pt x="3469709" y="187890"/>
                </a:cubicBezTo>
                <a:cubicBezTo>
                  <a:pt x="3577411" y="259689"/>
                  <a:pt x="3441140" y="173605"/>
                  <a:pt x="3544866" y="225468"/>
                </a:cubicBezTo>
                <a:cubicBezTo>
                  <a:pt x="3558331" y="232201"/>
                  <a:pt x="3568979" y="243787"/>
                  <a:pt x="3582444" y="250520"/>
                </a:cubicBezTo>
                <a:cubicBezTo>
                  <a:pt x="3594254" y="256425"/>
                  <a:pt x="3608212" y="257141"/>
                  <a:pt x="3620022" y="263046"/>
                </a:cubicBezTo>
                <a:cubicBezTo>
                  <a:pt x="3633487" y="269779"/>
                  <a:pt x="3644135" y="281365"/>
                  <a:pt x="3657600" y="288098"/>
                </a:cubicBezTo>
                <a:cubicBezTo>
                  <a:pt x="3669410" y="294003"/>
                  <a:pt x="3683368" y="294719"/>
                  <a:pt x="3695178" y="300624"/>
                </a:cubicBezTo>
                <a:cubicBezTo>
                  <a:pt x="3708643" y="307357"/>
                  <a:pt x="3718999" y="319562"/>
                  <a:pt x="3732756" y="325676"/>
                </a:cubicBezTo>
                <a:cubicBezTo>
                  <a:pt x="3756887" y="336401"/>
                  <a:pt x="3782860" y="342377"/>
                  <a:pt x="3807912" y="350728"/>
                </a:cubicBezTo>
                <a:cubicBezTo>
                  <a:pt x="3820438" y="354903"/>
                  <a:pt x="3834504" y="355930"/>
                  <a:pt x="3845490" y="363254"/>
                </a:cubicBezTo>
                <a:cubicBezTo>
                  <a:pt x="3894054" y="395630"/>
                  <a:pt x="3868786" y="383545"/>
                  <a:pt x="3920646" y="400832"/>
                </a:cubicBezTo>
                <a:cubicBezTo>
                  <a:pt x="3912295" y="388306"/>
                  <a:pt x="3899245" y="377859"/>
                  <a:pt x="3895594" y="363254"/>
                </a:cubicBezTo>
                <a:cubicBezTo>
                  <a:pt x="3886424" y="326574"/>
                  <a:pt x="3890483" y="287595"/>
                  <a:pt x="3883068" y="250520"/>
                </a:cubicBezTo>
                <a:cubicBezTo>
                  <a:pt x="3877889" y="224626"/>
                  <a:pt x="3866367" y="200416"/>
                  <a:pt x="3858016" y="175364"/>
                </a:cubicBezTo>
                <a:cubicBezTo>
                  <a:pt x="3853841" y="162838"/>
                  <a:pt x="3838166" y="126800"/>
                  <a:pt x="3845490" y="137786"/>
                </a:cubicBezTo>
                <a:cubicBezTo>
                  <a:pt x="3853841" y="150312"/>
                  <a:pt x="3863809" y="161899"/>
                  <a:pt x="3870542" y="175364"/>
                </a:cubicBezTo>
                <a:cubicBezTo>
                  <a:pt x="3876447" y="187174"/>
                  <a:pt x="3878893" y="200416"/>
                  <a:pt x="3883068" y="212942"/>
                </a:cubicBezTo>
                <a:cubicBezTo>
                  <a:pt x="3887243" y="242169"/>
                  <a:pt x="3890313" y="271576"/>
                  <a:pt x="3895594" y="300624"/>
                </a:cubicBezTo>
                <a:cubicBezTo>
                  <a:pt x="3901885" y="335226"/>
                  <a:pt x="3909914" y="356110"/>
                  <a:pt x="3920646" y="388306"/>
                </a:cubicBezTo>
                <a:cubicBezTo>
                  <a:pt x="3916471" y="421709"/>
                  <a:pt x="3927424" y="460937"/>
                  <a:pt x="3908120" y="488515"/>
                </a:cubicBezTo>
                <a:cubicBezTo>
                  <a:pt x="3892977" y="510149"/>
                  <a:pt x="3854936" y="498919"/>
                  <a:pt x="3832964" y="513567"/>
                </a:cubicBezTo>
                <a:lnTo>
                  <a:pt x="3757808" y="563671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054268" y="3795386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41922" y="2920651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0" name="Freeform 19"/>
          <p:cNvSpPr/>
          <p:nvPr/>
        </p:nvSpPr>
        <p:spPr>
          <a:xfrm>
            <a:off x="2740303" y="4033381"/>
            <a:ext cx="3874804" cy="1240077"/>
          </a:xfrm>
          <a:custGeom>
            <a:avLst/>
            <a:gdLst>
              <a:gd name="connsiteX0" fmla="*/ 15423 w 3874804"/>
              <a:gd name="connsiteY0" fmla="*/ 1027134 h 1240077"/>
              <a:gd name="connsiteX1" fmla="*/ 27949 w 3874804"/>
              <a:gd name="connsiteY1" fmla="*/ 1215024 h 1240077"/>
              <a:gd name="connsiteX2" fmla="*/ 53001 w 3874804"/>
              <a:gd name="connsiteY2" fmla="*/ 1240077 h 1240077"/>
              <a:gd name="connsiteX3" fmla="*/ 165735 w 3874804"/>
              <a:gd name="connsiteY3" fmla="*/ 1202498 h 1240077"/>
              <a:gd name="connsiteX4" fmla="*/ 178261 w 3874804"/>
              <a:gd name="connsiteY4" fmla="*/ 1139868 h 1240077"/>
              <a:gd name="connsiteX5" fmla="*/ 353626 w 3874804"/>
              <a:gd name="connsiteY5" fmla="*/ 1114816 h 1240077"/>
              <a:gd name="connsiteX6" fmla="*/ 428782 w 3874804"/>
              <a:gd name="connsiteY6" fmla="*/ 1139868 h 1240077"/>
              <a:gd name="connsiteX7" fmla="*/ 566568 w 3874804"/>
              <a:gd name="connsiteY7" fmla="*/ 1177446 h 1240077"/>
              <a:gd name="connsiteX8" fmla="*/ 679302 w 3874804"/>
              <a:gd name="connsiteY8" fmla="*/ 1189972 h 1240077"/>
              <a:gd name="connsiteX9" fmla="*/ 1155292 w 3874804"/>
              <a:gd name="connsiteY9" fmla="*/ 1177446 h 1240077"/>
              <a:gd name="connsiteX10" fmla="*/ 1217922 w 3874804"/>
              <a:gd name="connsiteY10" fmla="*/ 1164920 h 1240077"/>
              <a:gd name="connsiteX11" fmla="*/ 1318130 w 3874804"/>
              <a:gd name="connsiteY11" fmla="*/ 1152394 h 1240077"/>
              <a:gd name="connsiteX12" fmla="*/ 1355708 w 3874804"/>
              <a:gd name="connsiteY12" fmla="*/ 1139868 h 1240077"/>
              <a:gd name="connsiteX13" fmla="*/ 1581176 w 3874804"/>
              <a:gd name="connsiteY13" fmla="*/ 1102290 h 1240077"/>
              <a:gd name="connsiteX14" fmla="*/ 1693911 w 3874804"/>
              <a:gd name="connsiteY14" fmla="*/ 1052186 h 1240077"/>
              <a:gd name="connsiteX15" fmla="*/ 1781593 w 3874804"/>
              <a:gd name="connsiteY15" fmla="*/ 1014608 h 1240077"/>
              <a:gd name="connsiteX16" fmla="*/ 1831697 w 3874804"/>
              <a:gd name="connsiteY16" fmla="*/ 977030 h 1240077"/>
              <a:gd name="connsiteX17" fmla="*/ 1869275 w 3874804"/>
              <a:gd name="connsiteY17" fmla="*/ 951978 h 1240077"/>
              <a:gd name="connsiteX18" fmla="*/ 1906853 w 3874804"/>
              <a:gd name="connsiteY18" fmla="*/ 914400 h 1240077"/>
              <a:gd name="connsiteX19" fmla="*/ 1982009 w 3874804"/>
              <a:gd name="connsiteY19" fmla="*/ 864296 h 1240077"/>
              <a:gd name="connsiteX20" fmla="*/ 2019587 w 3874804"/>
              <a:gd name="connsiteY20" fmla="*/ 826718 h 1240077"/>
              <a:gd name="connsiteX21" fmla="*/ 2057165 w 3874804"/>
              <a:gd name="connsiteY21" fmla="*/ 801666 h 1240077"/>
              <a:gd name="connsiteX22" fmla="*/ 2107270 w 3874804"/>
              <a:gd name="connsiteY22" fmla="*/ 751561 h 1240077"/>
              <a:gd name="connsiteX23" fmla="*/ 2182426 w 3874804"/>
              <a:gd name="connsiteY23" fmla="*/ 688931 h 1240077"/>
              <a:gd name="connsiteX24" fmla="*/ 2220004 w 3874804"/>
              <a:gd name="connsiteY24" fmla="*/ 663879 h 1240077"/>
              <a:gd name="connsiteX25" fmla="*/ 2295160 w 3874804"/>
              <a:gd name="connsiteY25" fmla="*/ 601249 h 1240077"/>
              <a:gd name="connsiteX26" fmla="*/ 2395368 w 3874804"/>
              <a:gd name="connsiteY26" fmla="*/ 513567 h 1240077"/>
              <a:gd name="connsiteX27" fmla="*/ 2432946 w 3874804"/>
              <a:gd name="connsiteY27" fmla="*/ 475989 h 1240077"/>
              <a:gd name="connsiteX28" fmla="*/ 2470524 w 3874804"/>
              <a:gd name="connsiteY28" fmla="*/ 463463 h 1240077"/>
              <a:gd name="connsiteX29" fmla="*/ 2558207 w 3874804"/>
              <a:gd name="connsiteY29" fmla="*/ 413359 h 1240077"/>
              <a:gd name="connsiteX30" fmla="*/ 2595785 w 3874804"/>
              <a:gd name="connsiteY30" fmla="*/ 400833 h 1240077"/>
              <a:gd name="connsiteX31" fmla="*/ 2633363 w 3874804"/>
              <a:gd name="connsiteY31" fmla="*/ 375781 h 1240077"/>
              <a:gd name="connsiteX32" fmla="*/ 2708519 w 3874804"/>
              <a:gd name="connsiteY32" fmla="*/ 350729 h 1240077"/>
              <a:gd name="connsiteX33" fmla="*/ 2746097 w 3874804"/>
              <a:gd name="connsiteY33" fmla="*/ 338203 h 1240077"/>
              <a:gd name="connsiteX34" fmla="*/ 2833779 w 3874804"/>
              <a:gd name="connsiteY34" fmla="*/ 288098 h 1240077"/>
              <a:gd name="connsiteX35" fmla="*/ 2908935 w 3874804"/>
              <a:gd name="connsiteY35" fmla="*/ 263046 h 1240077"/>
              <a:gd name="connsiteX36" fmla="*/ 2946513 w 3874804"/>
              <a:gd name="connsiteY36" fmla="*/ 250520 h 1240077"/>
              <a:gd name="connsiteX37" fmla="*/ 3021670 w 3874804"/>
              <a:gd name="connsiteY37" fmla="*/ 225468 h 1240077"/>
              <a:gd name="connsiteX38" fmla="*/ 3059248 w 3874804"/>
              <a:gd name="connsiteY38" fmla="*/ 212942 h 1240077"/>
              <a:gd name="connsiteX39" fmla="*/ 3121878 w 3874804"/>
              <a:gd name="connsiteY39" fmla="*/ 200416 h 1240077"/>
              <a:gd name="connsiteX40" fmla="*/ 3309768 w 3874804"/>
              <a:gd name="connsiteY40" fmla="*/ 162838 h 1240077"/>
              <a:gd name="connsiteX41" fmla="*/ 3785757 w 3874804"/>
              <a:gd name="connsiteY41" fmla="*/ 150312 h 1240077"/>
              <a:gd name="connsiteX42" fmla="*/ 3823335 w 3874804"/>
              <a:gd name="connsiteY42" fmla="*/ 137786 h 1240077"/>
              <a:gd name="connsiteX43" fmla="*/ 3873439 w 3874804"/>
              <a:gd name="connsiteY43" fmla="*/ 125260 h 1240077"/>
              <a:gd name="connsiteX44" fmla="*/ 3798283 w 3874804"/>
              <a:gd name="connsiteY44" fmla="*/ 100208 h 1240077"/>
              <a:gd name="connsiteX45" fmla="*/ 3723127 w 3874804"/>
              <a:gd name="connsiteY45" fmla="*/ 50104 h 1240077"/>
              <a:gd name="connsiteX46" fmla="*/ 3685549 w 3874804"/>
              <a:gd name="connsiteY46" fmla="*/ 37578 h 1240077"/>
              <a:gd name="connsiteX47" fmla="*/ 3647971 w 3874804"/>
              <a:gd name="connsiteY47" fmla="*/ 12526 h 1240077"/>
              <a:gd name="connsiteX48" fmla="*/ 3610393 w 3874804"/>
              <a:gd name="connsiteY48" fmla="*/ 0 h 1240077"/>
              <a:gd name="connsiteX49" fmla="*/ 3748179 w 3874804"/>
              <a:gd name="connsiteY49" fmla="*/ 37578 h 1240077"/>
              <a:gd name="connsiteX50" fmla="*/ 3785757 w 3874804"/>
              <a:gd name="connsiteY50" fmla="*/ 50104 h 1240077"/>
              <a:gd name="connsiteX51" fmla="*/ 3823335 w 3874804"/>
              <a:gd name="connsiteY51" fmla="*/ 62630 h 1240077"/>
              <a:gd name="connsiteX52" fmla="*/ 3848387 w 3874804"/>
              <a:gd name="connsiteY52" fmla="*/ 100208 h 1240077"/>
              <a:gd name="connsiteX53" fmla="*/ 3823335 w 3874804"/>
              <a:gd name="connsiteY53" fmla="*/ 150312 h 1240077"/>
              <a:gd name="connsiteX54" fmla="*/ 3798283 w 3874804"/>
              <a:gd name="connsiteY54" fmla="*/ 212942 h 1240077"/>
              <a:gd name="connsiteX55" fmla="*/ 3785757 w 3874804"/>
              <a:gd name="connsiteY55" fmla="*/ 250520 h 1240077"/>
              <a:gd name="connsiteX56" fmla="*/ 3773231 w 3874804"/>
              <a:gd name="connsiteY56" fmla="*/ 313151 h 1240077"/>
              <a:gd name="connsiteX57" fmla="*/ 3748179 w 3874804"/>
              <a:gd name="connsiteY57" fmla="*/ 363255 h 1240077"/>
              <a:gd name="connsiteX58" fmla="*/ 3735653 w 3874804"/>
              <a:gd name="connsiteY58" fmla="*/ 413359 h 1240077"/>
              <a:gd name="connsiteX59" fmla="*/ 3723127 w 3874804"/>
              <a:gd name="connsiteY59" fmla="*/ 450937 h 1240077"/>
              <a:gd name="connsiteX60" fmla="*/ 3698075 w 3874804"/>
              <a:gd name="connsiteY60" fmla="*/ 501041 h 1240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874804" h="1240077">
                <a:moveTo>
                  <a:pt x="15423" y="1027134"/>
                </a:moveTo>
                <a:cubicBezTo>
                  <a:pt x="-5205" y="1109647"/>
                  <a:pt x="-8913" y="1095222"/>
                  <a:pt x="27949" y="1215024"/>
                </a:cubicBezTo>
                <a:cubicBezTo>
                  <a:pt x="31422" y="1226312"/>
                  <a:pt x="44650" y="1231726"/>
                  <a:pt x="53001" y="1240077"/>
                </a:cubicBezTo>
                <a:cubicBezTo>
                  <a:pt x="82486" y="1235865"/>
                  <a:pt x="147762" y="1244434"/>
                  <a:pt x="165735" y="1202498"/>
                </a:cubicBezTo>
                <a:cubicBezTo>
                  <a:pt x="174122" y="1182929"/>
                  <a:pt x="174086" y="1160745"/>
                  <a:pt x="178261" y="1139868"/>
                </a:cubicBezTo>
                <a:cubicBezTo>
                  <a:pt x="145886" y="1042742"/>
                  <a:pt x="152561" y="1101412"/>
                  <a:pt x="353626" y="1114816"/>
                </a:cubicBezTo>
                <a:lnTo>
                  <a:pt x="428782" y="1139868"/>
                </a:lnTo>
                <a:cubicBezTo>
                  <a:pt x="471936" y="1154253"/>
                  <a:pt x="524186" y="1172737"/>
                  <a:pt x="566568" y="1177446"/>
                </a:cubicBezTo>
                <a:lnTo>
                  <a:pt x="679302" y="1189972"/>
                </a:lnTo>
                <a:cubicBezTo>
                  <a:pt x="837965" y="1185797"/>
                  <a:pt x="996745" y="1184820"/>
                  <a:pt x="1155292" y="1177446"/>
                </a:cubicBezTo>
                <a:cubicBezTo>
                  <a:pt x="1176559" y="1176457"/>
                  <a:pt x="1196879" y="1168157"/>
                  <a:pt x="1217922" y="1164920"/>
                </a:cubicBezTo>
                <a:cubicBezTo>
                  <a:pt x="1251193" y="1159801"/>
                  <a:pt x="1284727" y="1156569"/>
                  <a:pt x="1318130" y="1152394"/>
                </a:cubicBezTo>
                <a:cubicBezTo>
                  <a:pt x="1330656" y="1148219"/>
                  <a:pt x="1342717" y="1142230"/>
                  <a:pt x="1355708" y="1139868"/>
                </a:cubicBezTo>
                <a:cubicBezTo>
                  <a:pt x="1441484" y="1124272"/>
                  <a:pt x="1494607" y="1131146"/>
                  <a:pt x="1581176" y="1102290"/>
                </a:cubicBezTo>
                <a:cubicBezTo>
                  <a:pt x="1775072" y="1037659"/>
                  <a:pt x="1574812" y="1111736"/>
                  <a:pt x="1693911" y="1052186"/>
                </a:cubicBezTo>
                <a:cubicBezTo>
                  <a:pt x="1779147" y="1009568"/>
                  <a:pt x="1677333" y="1079771"/>
                  <a:pt x="1781593" y="1014608"/>
                </a:cubicBezTo>
                <a:cubicBezTo>
                  <a:pt x="1799296" y="1003543"/>
                  <a:pt x="1814709" y="989164"/>
                  <a:pt x="1831697" y="977030"/>
                </a:cubicBezTo>
                <a:cubicBezTo>
                  <a:pt x="1843947" y="968280"/>
                  <a:pt x="1857710" y="961616"/>
                  <a:pt x="1869275" y="951978"/>
                </a:cubicBezTo>
                <a:cubicBezTo>
                  <a:pt x="1882884" y="940637"/>
                  <a:pt x="1892870" y="925276"/>
                  <a:pt x="1906853" y="914400"/>
                </a:cubicBezTo>
                <a:cubicBezTo>
                  <a:pt x="1930619" y="895915"/>
                  <a:pt x="1960719" y="885586"/>
                  <a:pt x="1982009" y="864296"/>
                </a:cubicBezTo>
                <a:cubicBezTo>
                  <a:pt x="1994535" y="851770"/>
                  <a:pt x="2005978" y="838059"/>
                  <a:pt x="2019587" y="826718"/>
                </a:cubicBezTo>
                <a:cubicBezTo>
                  <a:pt x="2031152" y="817080"/>
                  <a:pt x="2045735" y="811463"/>
                  <a:pt x="2057165" y="801666"/>
                </a:cubicBezTo>
                <a:cubicBezTo>
                  <a:pt x="2075098" y="786294"/>
                  <a:pt x="2087617" y="764663"/>
                  <a:pt x="2107270" y="751561"/>
                </a:cubicBezTo>
                <a:cubicBezTo>
                  <a:pt x="2200569" y="689362"/>
                  <a:pt x="2085980" y="769303"/>
                  <a:pt x="2182426" y="688931"/>
                </a:cubicBezTo>
                <a:cubicBezTo>
                  <a:pt x="2193991" y="679293"/>
                  <a:pt x="2208439" y="673517"/>
                  <a:pt x="2220004" y="663879"/>
                </a:cubicBezTo>
                <a:cubicBezTo>
                  <a:pt x="2316450" y="583507"/>
                  <a:pt x="2201861" y="663448"/>
                  <a:pt x="2295160" y="601249"/>
                </a:cubicBezTo>
                <a:cubicBezTo>
                  <a:pt x="2366141" y="494778"/>
                  <a:pt x="2249231" y="659704"/>
                  <a:pt x="2395368" y="513567"/>
                </a:cubicBezTo>
                <a:cubicBezTo>
                  <a:pt x="2407894" y="501041"/>
                  <a:pt x="2418207" y="485815"/>
                  <a:pt x="2432946" y="475989"/>
                </a:cubicBezTo>
                <a:cubicBezTo>
                  <a:pt x="2443932" y="468665"/>
                  <a:pt x="2458388" y="468664"/>
                  <a:pt x="2470524" y="463463"/>
                </a:cubicBezTo>
                <a:cubicBezTo>
                  <a:pt x="2624247" y="397583"/>
                  <a:pt x="2432410" y="476258"/>
                  <a:pt x="2558207" y="413359"/>
                </a:cubicBezTo>
                <a:cubicBezTo>
                  <a:pt x="2570017" y="407454"/>
                  <a:pt x="2583975" y="406738"/>
                  <a:pt x="2595785" y="400833"/>
                </a:cubicBezTo>
                <a:cubicBezTo>
                  <a:pt x="2609250" y="394100"/>
                  <a:pt x="2619606" y="381895"/>
                  <a:pt x="2633363" y="375781"/>
                </a:cubicBezTo>
                <a:cubicBezTo>
                  <a:pt x="2657494" y="365056"/>
                  <a:pt x="2683467" y="359080"/>
                  <a:pt x="2708519" y="350729"/>
                </a:cubicBezTo>
                <a:cubicBezTo>
                  <a:pt x="2721045" y="346554"/>
                  <a:pt x="2735111" y="345527"/>
                  <a:pt x="2746097" y="338203"/>
                </a:cubicBezTo>
                <a:cubicBezTo>
                  <a:pt x="2779990" y="315608"/>
                  <a:pt x="2794052" y="303989"/>
                  <a:pt x="2833779" y="288098"/>
                </a:cubicBezTo>
                <a:cubicBezTo>
                  <a:pt x="2858297" y="278290"/>
                  <a:pt x="2883883" y="271397"/>
                  <a:pt x="2908935" y="263046"/>
                </a:cubicBezTo>
                <a:lnTo>
                  <a:pt x="2946513" y="250520"/>
                </a:lnTo>
                <a:lnTo>
                  <a:pt x="3021670" y="225468"/>
                </a:lnTo>
                <a:cubicBezTo>
                  <a:pt x="3034196" y="221293"/>
                  <a:pt x="3046301" y="215531"/>
                  <a:pt x="3059248" y="212942"/>
                </a:cubicBezTo>
                <a:cubicBezTo>
                  <a:pt x="3080125" y="208767"/>
                  <a:pt x="3101133" y="205203"/>
                  <a:pt x="3121878" y="200416"/>
                </a:cubicBezTo>
                <a:cubicBezTo>
                  <a:pt x="3189024" y="184921"/>
                  <a:pt x="3240912" y="165898"/>
                  <a:pt x="3309768" y="162838"/>
                </a:cubicBezTo>
                <a:cubicBezTo>
                  <a:pt x="3468329" y="155791"/>
                  <a:pt x="3627094" y="154487"/>
                  <a:pt x="3785757" y="150312"/>
                </a:cubicBezTo>
                <a:cubicBezTo>
                  <a:pt x="3798283" y="146137"/>
                  <a:pt x="3810639" y="141413"/>
                  <a:pt x="3823335" y="137786"/>
                </a:cubicBezTo>
                <a:cubicBezTo>
                  <a:pt x="3839888" y="133057"/>
                  <a:pt x="3882988" y="139584"/>
                  <a:pt x="3873439" y="125260"/>
                </a:cubicBezTo>
                <a:cubicBezTo>
                  <a:pt x="3858791" y="103288"/>
                  <a:pt x="3820255" y="114856"/>
                  <a:pt x="3798283" y="100208"/>
                </a:cubicBezTo>
                <a:cubicBezTo>
                  <a:pt x="3773231" y="83507"/>
                  <a:pt x="3751691" y="59625"/>
                  <a:pt x="3723127" y="50104"/>
                </a:cubicBezTo>
                <a:cubicBezTo>
                  <a:pt x="3710601" y="45929"/>
                  <a:pt x="3697359" y="43483"/>
                  <a:pt x="3685549" y="37578"/>
                </a:cubicBezTo>
                <a:cubicBezTo>
                  <a:pt x="3672084" y="30845"/>
                  <a:pt x="3661436" y="19259"/>
                  <a:pt x="3647971" y="12526"/>
                </a:cubicBezTo>
                <a:cubicBezTo>
                  <a:pt x="3636161" y="6621"/>
                  <a:pt x="3597189" y="0"/>
                  <a:pt x="3610393" y="0"/>
                </a:cubicBezTo>
                <a:cubicBezTo>
                  <a:pt x="3645803" y="0"/>
                  <a:pt x="3718706" y="27754"/>
                  <a:pt x="3748179" y="37578"/>
                </a:cubicBezTo>
                <a:lnTo>
                  <a:pt x="3785757" y="50104"/>
                </a:lnTo>
                <a:lnTo>
                  <a:pt x="3823335" y="62630"/>
                </a:lnTo>
                <a:cubicBezTo>
                  <a:pt x="3831686" y="75156"/>
                  <a:pt x="3848387" y="85154"/>
                  <a:pt x="3848387" y="100208"/>
                </a:cubicBezTo>
                <a:cubicBezTo>
                  <a:pt x="3848387" y="118881"/>
                  <a:pt x="3830919" y="133249"/>
                  <a:pt x="3823335" y="150312"/>
                </a:cubicBezTo>
                <a:cubicBezTo>
                  <a:pt x="3814203" y="170859"/>
                  <a:pt x="3806178" y="191889"/>
                  <a:pt x="3798283" y="212942"/>
                </a:cubicBezTo>
                <a:cubicBezTo>
                  <a:pt x="3793647" y="225305"/>
                  <a:pt x="3788959" y="237711"/>
                  <a:pt x="3785757" y="250520"/>
                </a:cubicBezTo>
                <a:cubicBezTo>
                  <a:pt x="3780593" y="271175"/>
                  <a:pt x="3779964" y="292953"/>
                  <a:pt x="3773231" y="313151"/>
                </a:cubicBezTo>
                <a:cubicBezTo>
                  <a:pt x="3767326" y="330865"/>
                  <a:pt x="3754735" y="345771"/>
                  <a:pt x="3748179" y="363255"/>
                </a:cubicBezTo>
                <a:cubicBezTo>
                  <a:pt x="3742134" y="379374"/>
                  <a:pt x="3740382" y="396806"/>
                  <a:pt x="3735653" y="413359"/>
                </a:cubicBezTo>
                <a:cubicBezTo>
                  <a:pt x="3732026" y="426055"/>
                  <a:pt x="3729032" y="439127"/>
                  <a:pt x="3723127" y="450937"/>
                </a:cubicBezTo>
                <a:cubicBezTo>
                  <a:pt x="3695759" y="505673"/>
                  <a:pt x="3698075" y="469665"/>
                  <a:pt x="3698075" y="50104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081408" y="4774503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2177835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922" y="171885"/>
            <a:ext cx="4445000" cy="18669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830883" y="767813"/>
            <a:ext cx="2567836" cy="347004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796047" y="3406911"/>
            <a:ext cx="1309816" cy="130981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668044" y="3006247"/>
            <a:ext cx="3920646" cy="1215024"/>
          </a:xfrm>
          <a:custGeom>
            <a:avLst/>
            <a:gdLst>
              <a:gd name="connsiteX0" fmla="*/ 12526 w 3920646"/>
              <a:gd name="connsiteY0" fmla="*/ 1002082 h 1215024"/>
              <a:gd name="connsiteX1" fmla="*/ 0 w 3920646"/>
              <a:gd name="connsiteY1" fmla="*/ 1052186 h 1215024"/>
              <a:gd name="connsiteX2" fmla="*/ 25052 w 3920646"/>
              <a:gd name="connsiteY2" fmla="*/ 1177446 h 1215024"/>
              <a:gd name="connsiteX3" fmla="*/ 50104 w 3920646"/>
              <a:gd name="connsiteY3" fmla="*/ 1215024 h 1215024"/>
              <a:gd name="connsiteX4" fmla="*/ 187890 w 3920646"/>
              <a:gd name="connsiteY4" fmla="*/ 1164920 h 1215024"/>
              <a:gd name="connsiteX5" fmla="*/ 200416 w 3920646"/>
              <a:gd name="connsiteY5" fmla="*/ 1127342 h 1215024"/>
              <a:gd name="connsiteX6" fmla="*/ 225468 w 3920646"/>
              <a:gd name="connsiteY6" fmla="*/ 1089764 h 1215024"/>
              <a:gd name="connsiteX7" fmla="*/ 388307 w 3920646"/>
              <a:gd name="connsiteY7" fmla="*/ 1077238 h 1215024"/>
              <a:gd name="connsiteX8" fmla="*/ 425885 w 3920646"/>
              <a:gd name="connsiteY8" fmla="*/ 1064712 h 1215024"/>
              <a:gd name="connsiteX9" fmla="*/ 488515 w 3920646"/>
              <a:gd name="connsiteY9" fmla="*/ 1052186 h 1215024"/>
              <a:gd name="connsiteX10" fmla="*/ 538619 w 3920646"/>
              <a:gd name="connsiteY10" fmla="*/ 1039660 h 1215024"/>
              <a:gd name="connsiteX11" fmla="*/ 576197 w 3920646"/>
              <a:gd name="connsiteY11" fmla="*/ 1014608 h 1215024"/>
              <a:gd name="connsiteX12" fmla="*/ 626301 w 3920646"/>
              <a:gd name="connsiteY12" fmla="*/ 1002082 h 1215024"/>
              <a:gd name="connsiteX13" fmla="*/ 713983 w 3920646"/>
              <a:gd name="connsiteY13" fmla="*/ 977030 h 1215024"/>
              <a:gd name="connsiteX14" fmla="*/ 851770 w 3920646"/>
              <a:gd name="connsiteY14" fmla="*/ 951978 h 1215024"/>
              <a:gd name="connsiteX15" fmla="*/ 914400 w 3920646"/>
              <a:gd name="connsiteY15" fmla="*/ 926926 h 1215024"/>
              <a:gd name="connsiteX16" fmla="*/ 951978 w 3920646"/>
              <a:gd name="connsiteY16" fmla="*/ 914400 h 1215024"/>
              <a:gd name="connsiteX17" fmla="*/ 1052186 w 3920646"/>
              <a:gd name="connsiteY17" fmla="*/ 864295 h 1215024"/>
              <a:gd name="connsiteX18" fmla="*/ 1152394 w 3920646"/>
              <a:gd name="connsiteY18" fmla="*/ 826717 h 1215024"/>
              <a:gd name="connsiteX19" fmla="*/ 1189972 w 3920646"/>
              <a:gd name="connsiteY19" fmla="*/ 814191 h 1215024"/>
              <a:gd name="connsiteX20" fmla="*/ 1340285 w 3920646"/>
              <a:gd name="connsiteY20" fmla="*/ 726509 h 1215024"/>
              <a:gd name="connsiteX21" fmla="*/ 1390389 w 3920646"/>
              <a:gd name="connsiteY21" fmla="*/ 651353 h 1215024"/>
              <a:gd name="connsiteX22" fmla="*/ 1465545 w 3920646"/>
              <a:gd name="connsiteY22" fmla="*/ 538619 h 1215024"/>
              <a:gd name="connsiteX23" fmla="*/ 1490597 w 3920646"/>
              <a:gd name="connsiteY23" fmla="*/ 501041 h 1215024"/>
              <a:gd name="connsiteX24" fmla="*/ 1565753 w 3920646"/>
              <a:gd name="connsiteY24" fmla="*/ 413358 h 1215024"/>
              <a:gd name="connsiteX25" fmla="*/ 1590805 w 3920646"/>
              <a:gd name="connsiteY25" fmla="*/ 375780 h 1215024"/>
              <a:gd name="connsiteX26" fmla="*/ 1640909 w 3920646"/>
              <a:gd name="connsiteY26" fmla="*/ 325676 h 1215024"/>
              <a:gd name="connsiteX27" fmla="*/ 1728592 w 3920646"/>
              <a:gd name="connsiteY27" fmla="*/ 212942 h 1215024"/>
              <a:gd name="connsiteX28" fmla="*/ 1878904 w 3920646"/>
              <a:gd name="connsiteY28" fmla="*/ 112734 h 1215024"/>
              <a:gd name="connsiteX29" fmla="*/ 1916482 w 3920646"/>
              <a:gd name="connsiteY29" fmla="*/ 87682 h 1215024"/>
              <a:gd name="connsiteX30" fmla="*/ 1954060 w 3920646"/>
              <a:gd name="connsiteY30" fmla="*/ 75156 h 1215024"/>
              <a:gd name="connsiteX31" fmla="*/ 2066794 w 3920646"/>
              <a:gd name="connsiteY31" fmla="*/ 25052 h 1215024"/>
              <a:gd name="connsiteX32" fmla="*/ 2417523 w 3920646"/>
              <a:gd name="connsiteY32" fmla="*/ 0 h 1215024"/>
              <a:gd name="connsiteX33" fmla="*/ 2906038 w 3920646"/>
              <a:gd name="connsiteY33" fmla="*/ 12526 h 1215024"/>
              <a:gd name="connsiteX34" fmla="*/ 2943616 w 3920646"/>
              <a:gd name="connsiteY34" fmla="*/ 25052 h 1215024"/>
              <a:gd name="connsiteX35" fmla="*/ 3031298 w 3920646"/>
              <a:gd name="connsiteY35" fmla="*/ 37578 h 1215024"/>
              <a:gd name="connsiteX36" fmla="*/ 3118981 w 3920646"/>
              <a:gd name="connsiteY36" fmla="*/ 62630 h 1215024"/>
              <a:gd name="connsiteX37" fmla="*/ 3219189 w 3920646"/>
              <a:gd name="connsiteY37" fmla="*/ 87682 h 1215024"/>
              <a:gd name="connsiteX38" fmla="*/ 3269293 w 3920646"/>
              <a:gd name="connsiteY38" fmla="*/ 112734 h 1215024"/>
              <a:gd name="connsiteX39" fmla="*/ 3356975 w 3920646"/>
              <a:gd name="connsiteY39" fmla="*/ 137786 h 1215024"/>
              <a:gd name="connsiteX40" fmla="*/ 3394553 w 3920646"/>
              <a:gd name="connsiteY40" fmla="*/ 162838 h 1215024"/>
              <a:gd name="connsiteX41" fmla="*/ 3469709 w 3920646"/>
              <a:gd name="connsiteY41" fmla="*/ 187890 h 1215024"/>
              <a:gd name="connsiteX42" fmla="*/ 3544866 w 3920646"/>
              <a:gd name="connsiteY42" fmla="*/ 225468 h 1215024"/>
              <a:gd name="connsiteX43" fmla="*/ 3582444 w 3920646"/>
              <a:gd name="connsiteY43" fmla="*/ 250520 h 1215024"/>
              <a:gd name="connsiteX44" fmla="*/ 3620022 w 3920646"/>
              <a:gd name="connsiteY44" fmla="*/ 263046 h 1215024"/>
              <a:gd name="connsiteX45" fmla="*/ 3657600 w 3920646"/>
              <a:gd name="connsiteY45" fmla="*/ 288098 h 1215024"/>
              <a:gd name="connsiteX46" fmla="*/ 3695178 w 3920646"/>
              <a:gd name="connsiteY46" fmla="*/ 300624 h 1215024"/>
              <a:gd name="connsiteX47" fmla="*/ 3732756 w 3920646"/>
              <a:gd name="connsiteY47" fmla="*/ 325676 h 1215024"/>
              <a:gd name="connsiteX48" fmla="*/ 3807912 w 3920646"/>
              <a:gd name="connsiteY48" fmla="*/ 350728 h 1215024"/>
              <a:gd name="connsiteX49" fmla="*/ 3845490 w 3920646"/>
              <a:gd name="connsiteY49" fmla="*/ 363254 h 1215024"/>
              <a:gd name="connsiteX50" fmla="*/ 3920646 w 3920646"/>
              <a:gd name="connsiteY50" fmla="*/ 400832 h 1215024"/>
              <a:gd name="connsiteX51" fmla="*/ 3895594 w 3920646"/>
              <a:gd name="connsiteY51" fmla="*/ 363254 h 1215024"/>
              <a:gd name="connsiteX52" fmla="*/ 3883068 w 3920646"/>
              <a:gd name="connsiteY52" fmla="*/ 250520 h 1215024"/>
              <a:gd name="connsiteX53" fmla="*/ 3858016 w 3920646"/>
              <a:gd name="connsiteY53" fmla="*/ 175364 h 1215024"/>
              <a:gd name="connsiteX54" fmla="*/ 3845490 w 3920646"/>
              <a:gd name="connsiteY54" fmla="*/ 137786 h 1215024"/>
              <a:gd name="connsiteX55" fmla="*/ 3870542 w 3920646"/>
              <a:gd name="connsiteY55" fmla="*/ 175364 h 1215024"/>
              <a:gd name="connsiteX56" fmla="*/ 3883068 w 3920646"/>
              <a:gd name="connsiteY56" fmla="*/ 212942 h 1215024"/>
              <a:gd name="connsiteX57" fmla="*/ 3895594 w 3920646"/>
              <a:gd name="connsiteY57" fmla="*/ 300624 h 1215024"/>
              <a:gd name="connsiteX58" fmla="*/ 3920646 w 3920646"/>
              <a:gd name="connsiteY58" fmla="*/ 388306 h 1215024"/>
              <a:gd name="connsiteX59" fmla="*/ 3908120 w 3920646"/>
              <a:gd name="connsiteY59" fmla="*/ 488515 h 1215024"/>
              <a:gd name="connsiteX60" fmla="*/ 3832964 w 3920646"/>
              <a:gd name="connsiteY60" fmla="*/ 513567 h 1215024"/>
              <a:gd name="connsiteX61" fmla="*/ 3757808 w 3920646"/>
              <a:gd name="connsiteY61" fmla="*/ 563671 h 121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920646" h="1215024">
                <a:moveTo>
                  <a:pt x="12526" y="1002082"/>
                </a:moveTo>
                <a:cubicBezTo>
                  <a:pt x="8351" y="1018783"/>
                  <a:pt x="0" y="1034971"/>
                  <a:pt x="0" y="1052186"/>
                </a:cubicBezTo>
                <a:cubicBezTo>
                  <a:pt x="0" y="1075267"/>
                  <a:pt x="9627" y="1146595"/>
                  <a:pt x="25052" y="1177446"/>
                </a:cubicBezTo>
                <a:cubicBezTo>
                  <a:pt x="31785" y="1190911"/>
                  <a:pt x="41753" y="1202498"/>
                  <a:pt x="50104" y="1215024"/>
                </a:cubicBezTo>
                <a:cubicBezTo>
                  <a:pt x="125474" y="1205603"/>
                  <a:pt x="148829" y="1223511"/>
                  <a:pt x="187890" y="1164920"/>
                </a:cubicBezTo>
                <a:cubicBezTo>
                  <a:pt x="195214" y="1153934"/>
                  <a:pt x="196241" y="1139868"/>
                  <a:pt x="200416" y="1127342"/>
                </a:cubicBezTo>
                <a:cubicBezTo>
                  <a:pt x="184688" y="1064429"/>
                  <a:pt x="171558" y="1071794"/>
                  <a:pt x="225468" y="1089764"/>
                </a:cubicBezTo>
                <a:cubicBezTo>
                  <a:pt x="279748" y="1085589"/>
                  <a:pt x="334287" y="1083990"/>
                  <a:pt x="388307" y="1077238"/>
                </a:cubicBezTo>
                <a:cubicBezTo>
                  <a:pt x="401409" y="1075600"/>
                  <a:pt x="413076" y="1067914"/>
                  <a:pt x="425885" y="1064712"/>
                </a:cubicBezTo>
                <a:cubicBezTo>
                  <a:pt x="446539" y="1059548"/>
                  <a:pt x="467732" y="1056804"/>
                  <a:pt x="488515" y="1052186"/>
                </a:cubicBezTo>
                <a:cubicBezTo>
                  <a:pt x="505320" y="1048451"/>
                  <a:pt x="521918" y="1043835"/>
                  <a:pt x="538619" y="1039660"/>
                </a:cubicBezTo>
                <a:cubicBezTo>
                  <a:pt x="551145" y="1031309"/>
                  <a:pt x="562360" y="1020538"/>
                  <a:pt x="576197" y="1014608"/>
                </a:cubicBezTo>
                <a:cubicBezTo>
                  <a:pt x="592020" y="1007827"/>
                  <a:pt x="609748" y="1006811"/>
                  <a:pt x="626301" y="1002082"/>
                </a:cubicBezTo>
                <a:cubicBezTo>
                  <a:pt x="673253" y="988667"/>
                  <a:pt x="660141" y="986819"/>
                  <a:pt x="713983" y="977030"/>
                </a:cubicBezTo>
                <a:cubicBezTo>
                  <a:pt x="771360" y="966598"/>
                  <a:pt x="800631" y="969024"/>
                  <a:pt x="851770" y="951978"/>
                </a:cubicBezTo>
                <a:cubicBezTo>
                  <a:pt x="873101" y="944868"/>
                  <a:pt x="893347" y="934821"/>
                  <a:pt x="914400" y="926926"/>
                </a:cubicBezTo>
                <a:cubicBezTo>
                  <a:pt x="926763" y="922290"/>
                  <a:pt x="939958" y="919864"/>
                  <a:pt x="951978" y="914400"/>
                </a:cubicBezTo>
                <a:cubicBezTo>
                  <a:pt x="985976" y="898946"/>
                  <a:pt x="1015956" y="873353"/>
                  <a:pt x="1052186" y="864295"/>
                </a:cubicBezTo>
                <a:cubicBezTo>
                  <a:pt x="1144561" y="841201"/>
                  <a:pt x="1060691" y="866018"/>
                  <a:pt x="1152394" y="826717"/>
                </a:cubicBezTo>
                <a:cubicBezTo>
                  <a:pt x="1164530" y="821516"/>
                  <a:pt x="1177952" y="819655"/>
                  <a:pt x="1189972" y="814191"/>
                </a:cubicBezTo>
                <a:cubicBezTo>
                  <a:pt x="1290565" y="768467"/>
                  <a:pt x="1270528" y="778827"/>
                  <a:pt x="1340285" y="726509"/>
                </a:cubicBezTo>
                <a:cubicBezTo>
                  <a:pt x="1364241" y="654642"/>
                  <a:pt x="1335656" y="721724"/>
                  <a:pt x="1390389" y="651353"/>
                </a:cubicBezTo>
                <a:lnTo>
                  <a:pt x="1465545" y="538619"/>
                </a:lnTo>
                <a:cubicBezTo>
                  <a:pt x="1473896" y="526093"/>
                  <a:pt x="1481564" y="513085"/>
                  <a:pt x="1490597" y="501041"/>
                </a:cubicBezTo>
                <a:cubicBezTo>
                  <a:pt x="1631333" y="313393"/>
                  <a:pt x="1434898" y="570386"/>
                  <a:pt x="1565753" y="413358"/>
                </a:cubicBezTo>
                <a:cubicBezTo>
                  <a:pt x="1575391" y="401793"/>
                  <a:pt x="1581008" y="387210"/>
                  <a:pt x="1590805" y="375780"/>
                </a:cubicBezTo>
                <a:cubicBezTo>
                  <a:pt x="1606176" y="357847"/>
                  <a:pt x="1626154" y="344119"/>
                  <a:pt x="1640909" y="325676"/>
                </a:cubicBezTo>
                <a:cubicBezTo>
                  <a:pt x="1693405" y="260056"/>
                  <a:pt x="1674098" y="257528"/>
                  <a:pt x="1728592" y="212942"/>
                </a:cubicBezTo>
                <a:cubicBezTo>
                  <a:pt x="1868526" y="98451"/>
                  <a:pt x="1780369" y="169040"/>
                  <a:pt x="1878904" y="112734"/>
                </a:cubicBezTo>
                <a:cubicBezTo>
                  <a:pt x="1891975" y="105265"/>
                  <a:pt x="1903017" y="94415"/>
                  <a:pt x="1916482" y="87682"/>
                </a:cubicBezTo>
                <a:cubicBezTo>
                  <a:pt x="1928292" y="81777"/>
                  <a:pt x="1942250" y="81061"/>
                  <a:pt x="1954060" y="75156"/>
                </a:cubicBezTo>
                <a:cubicBezTo>
                  <a:pt x="2014207" y="45083"/>
                  <a:pt x="1976310" y="37978"/>
                  <a:pt x="2066794" y="25052"/>
                </a:cubicBezTo>
                <a:cubicBezTo>
                  <a:pt x="2241376" y="112"/>
                  <a:pt x="2124986" y="13930"/>
                  <a:pt x="2417523" y="0"/>
                </a:cubicBezTo>
                <a:cubicBezTo>
                  <a:pt x="2580361" y="4175"/>
                  <a:pt x="2743331" y="4778"/>
                  <a:pt x="2906038" y="12526"/>
                </a:cubicBezTo>
                <a:cubicBezTo>
                  <a:pt x="2919227" y="13154"/>
                  <a:pt x="2930669" y="22463"/>
                  <a:pt x="2943616" y="25052"/>
                </a:cubicBezTo>
                <a:cubicBezTo>
                  <a:pt x="2972567" y="30842"/>
                  <a:pt x="3002250" y="32297"/>
                  <a:pt x="3031298" y="37578"/>
                </a:cubicBezTo>
                <a:cubicBezTo>
                  <a:pt x="3093890" y="48958"/>
                  <a:pt x="3065318" y="47995"/>
                  <a:pt x="3118981" y="62630"/>
                </a:cubicBezTo>
                <a:cubicBezTo>
                  <a:pt x="3152198" y="71689"/>
                  <a:pt x="3188393" y="72284"/>
                  <a:pt x="3219189" y="87682"/>
                </a:cubicBezTo>
                <a:cubicBezTo>
                  <a:pt x="3235890" y="96033"/>
                  <a:pt x="3252130" y="105378"/>
                  <a:pt x="3269293" y="112734"/>
                </a:cubicBezTo>
                <a:cubicBezTo>
                  <a:pt x="3294451" y="123516"/>
                  <a:pt x="3331550" y="131430"/>
                  <a:pt x="3356975" y="137786"/>
                </a:cubicBezTo>
                <a:cubicBezTo>
                  <a:pt x="3369501" y="146137"/>
                  <a:pt x="3380796" y="156724"/>
                  <a:pt x="3394553" y="162838"/>
                </a:cubicBezTo>
                <a:cubicBezTo>
                  <a:pt x="3418684" y="173563"/>
                  <a:pt x="3447737" y="173242"/>
                  <a:pt x="3469709" y="187890"/>
                </a:cubicBezTo>
                <a:cubicBezTo>
                  <a:pt x="3577411" y="259689"/>
                  <a:pt x="3441140" y="173605"/>
                  <a:pt x="3544866" y="225468"/>
                </a:cubicBezTo>
                <a:cubicBezTo>
                  <a:pt x="3558331" y="232201"/>
                  <a:pt x="3568979" y="243787"/>
                  <a:pt x="3582444" y="250520"/>
                </a:cubicBezTo>
                <a:cubicBezTo>
                  <a:pt x="3594254" y="256425"/>
                  <a:pt x="3608212" y="257141"/>
                  <a:pt x="3620022" y="263046"/>
                </a:cubicBezTo>
                <a:cubicBezTo>
                  <a:pt x="3633487" y="269779"/>
                  <a:pt x="3644135" y="281365"/>
                  <a:pt x="3657600" y="288098"/>
                </a:cubicBezTo>
                <a:cubicBezTo>
                  <a:pt x="3669410" y="294003"/>
                  <a:pt x="3683368" y="294719"/>
                  <a:pt x="3695178" y="300624"/>
                </a:cubicBezTo>
                <a:cubicBezTo>
                  <a:pt x="3708643" y="307357"/>
                  <a:pt x="3718999" y="319562"/>
                  <a:pt x="3732756" y="325676"/>
                </a:cubicBezTo>
                <a:cubicBezTo>
                  <a:pt x="3756887" y="336401"/>
                  <a:pt x="3782860" y="342377"/>
                  <a:pt x="3807912" y="350728"/>
                </a:cubicBezTo>
                <a:cubicBezTo>
                  <a:pt x="3820438" y="354903"/>
                  <a:pt x="3834504" y="355930"/>
                  <a:pt x="3845490" y="363254"/>
                </a:cubicBezTo>
                <a:cubicBezTo>
                  <a:pt x="3894054" y="395630"/>
                  <a:pt x="3868786" y="383545"/>
                  <a:pt x="3920646" y="400832"/>
                </a:cubicBezTo>
                <a:cubicBezTo>
                  <a:pt x="3912295" y="388306"/>
                  <a:pt x="3899245" y="377859"/>
                  <a:pt x="3895594" y="363254"/>
                </a:cubicBezTo>
                <a:cubicBezTo>
                  <a:pt x="3886424" y="326574"/>
                  <a:pt x="3890483" y="287595"/>
                  <a:pt x="3883068" y="250520"/>
                </a:cubicBezTo>
                <a:cubicBezTo>
                  <a:pt x="3877889" y="224626"/>
                  <a:pt x="3866367" y="200416"/>
                  <a:pt x="3858016" y="175364"/>
                </a:cubicBezTo>
                <a:cubicBezTo>
                  <a:pt x="3853841" y="162838"/>
                  <a:pt x="3838166" y="126800"/>
                  <a:pt x="3845490" y="137786"/>
                </a:cubicBezTo>
                <a:cubicBezTo>
                  <a:pt x="3853841" y="150312"/>
                  <a:pt x="3863809" y="161899"/>
                  <a:pt x="3870542" y="175364"/>
                </a:cubicBezTo>
                <a:cubicBezTo>
                  <a:pt x="3876447" y="187174"/>
                  <a:pt x="3878893" y="200416"/>
                  <a:pt x="3883068" y="212942"/>
                </a:cubicBezTo>
                <a:cubicBezTo>
                  <a:pt x="3887243" y="242169"/>
                  <a:pt x="3890313" y="271576"/>
                  <a:pt x="3895594" y="300624"/>
                </a:cubicBezTo>
                <a:cubicBezTo>
                  <a:pt x="3901885" y="335226"/>
                  <a:pt x="3909914" y="356110"/>
                  <a:pt x="3920646" y="388306"/>
                </a:cubicBezTo>
                <a:cubicBezTo>
                  <a:pt x="3916471" y="421709"/>
                  <a:pt x="3927424" y="460937"/>
                  <a:pt x="3908120" y="488515"/>
                </a:cubicBezTo>
                <a:cubicBezTo>
                  <a:pt x="3892977" y="510149"/>
                  <a:pt x="3854936" y="498919"/>
                  <a:pt x="3832964" y="513567"/>
                </a:cubicBezTo>
                <a:lnTo>
                  <a:pt x="3757808" y="563671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2740303" y="4033381"/>
            <a:ext cx="3874804" cy="1240077"/>
          </a:xfrm>
          <a:custGeom>
            <a:avLst/>
            <a:gdLst>
              <a:gd name="connsiteX0" fmla="*/ 15423 w 3874804"/>
              <a:gd name="connsiteY0" fmla="*/ 1027134 h 1240077"/>
              <a:gd name="connsiteX1" fmla="*/ 27949 w 3874804"/>
              <a:gd name="connsiteY1" fmla="*/ 1215024 h 1240077"/>
              <a:gd name="connsiteX2" fmla="*/ 53001 w 3874804"/>
              <a:gd name="connsiteY2" fmla="*/ 1240077 h 1240077"/>
              <a:gd name="connsiteX3" fmla="*/ 165735 w 3874804"/>
              <a:gd name="connsiteY3" fmla="*/ 1202498 h 1240077"/>
              <a:gd name="connsiteX4" fmla="*/ 178261 w 3874804"/>
              <a:gd name="connsiteY4" fmla="*/ 1139868 h 1240077"/>
              <a:gd name="connsiteX5" fmla="*/ 353626 w 3874804"/>
              <a:gd name="connsiteY5" fmla="*/ 1114816 h 1240077"/>
              <a:gd name="connsiteX6" fmla="*/ 428782 w 3874804"/>
              <a:gd name="connsiteY6" fmla="*/ 1139868 h 1240077"/>
              <a:gd name="connsiteX7" fmla="*/ 566568 w 3874804"/>
              <a:gd name="connsiteY7" fmla="*/ 1177446 h 1240077"/>
              <a:gd name="connsiteX8" fmla="*/ 679302 w 3874804"/>
              <a:gd name="connsiteY8" fmla="*/ 1189972 h 1240077"/>
              <a:gd name="connsiteX9" fmla="*/ 1155292 w 3874804"/>
              <a:gd name="connsiteY9" fmla="*/ 1177446 h 1240077"/>
              <a:gd name="connsiteX10" fmla="*/ 1217922 w 3874804"/>
              <a:gd name="connsiteY10" fmla="*/ 1164920 h 1240077"/>
              <a:gd name="connsiteX11" fmla="*/ 1318130 w 3874804"/>
              <a:gd name="connsiteY11" fmla="*/ 1152394 h 1240077"/>
              <a:gd name="connsiteX12" fmla="*/ 1355708 w 3874804"/>
              <a:gd name="connsiteY12" fmla="*/ 1139868 h 1240077"/>
              <a:gd name="connsiteX13" fmla="*/ 1581176 w 3874804"/>
              <a:gd name="connsiteY13" fmla="*/ 1102290 h 1240077"/>
              <a:gd name="connsiteX14" fmla="*/ 1693911 w 3874804"/>
              <a:gd name="connsiteY14" fmla="*/ 1052186 h 1240077"/>
              <a:gd name="connsiteX15" fmla="*/ 1781593 w 3874804"/>
              <a:gd name="connsiteY15" fmla="*/ 1014608 h 1240077"/>
              <a:gd name="connsiteX16" fmla="*/ 1831697 w 3874804"/>
              <a:gd name="connsiteY16" fmla="*/ 977030 h 1240077"/>
              <a:gd name="connsiteX17" fmla="*/ 1869275 w 3874804"/>
              <a:gd name="connsiteY17" fmla="*/ 951978 h 1240077"/>
              <a:gd name="connsiteX18" fmla="*/ 1906853 w 3874804"/>
              <a:gd name="connsiteY18" fmla="*/ 914400 h 1240077"/>
              <a:gd name="connsiteX19" fmla="*/ 1982009 w 3874804"/>
              <a:gd name="connsiteY19" fmla="*/ 864296 h 1240077"/>
              <a:gd name="connsiteX20" fmla="*/ 2019587 w 3874804"/>
              <a:gd name="connsiteY20" fmla="*/ 826718 h 1240077"/>
              <a:gd name="connsiteX21" fmla="*/ 2057165 w 3874804"/>
              <a:gd name="connsiteY21" fmla="*/ 801666 h 1240077"/>
              <a:gd name="connsiteX22" fmla="*/ 2107270 w 3874804"/>
              <a:gd name="connsiteY22" fmla="*/ 751561 h 1240077"/>
              <a:gd name="connsiteX23" fmla="*/ 2182426 w 3874804"/>
              <a:gd name="connsiteY23" fmla="*/ 688931 h 1240077"/>
              <a:gd name="connsiteX24" fmla="*/ 2220004 w 3874804"/>
              <a:gd name="connsiteY24" fmla="*/ 663879 h 1240077"/>
              <a:gd name="connsiteX25" fmla="*/ 2295160 w 3874804"/>
              <a:gd name="connsiteY25" fmla="*/ 601249 h 1240077"/>
              <a:gd name="connsiteX26" fmla="*/ 2395368 w 3874804"/>
              <a:gd name="connsiteY26" fmla="*/ 513567 h 1240077"/>
              <a:gd name="connsiteX27" fmla="*/ 2432946 w 3874804"/>
              <a:gd name="connsiteY27" fmla="*/ 475989 h 1240077"/>
              <a:gd name="connsiteX28" fmla="*/ 2470524 w 3874804"/>
              <a:gd name="connsiteY28" fmla="*/ 463463 h 1240077"/>
              <a:gd name="connsiteX29" fmla="*/ 2558207 w 3874804"/>
              <a:gd name="connsiteY29" fmla="*/ 413359 h 1240077"/>
              <a:gd name="connsiteX30" fmla="*/ 2595785 w 3874804"/>
              <a:gd name="connsiteY30" fmla="*/ 400833 h 1240077"/>
              <a:gd name="connsiteX31" fmla="*/ 2633363 w 3874804"/>
              <a:gd name="connsiteY31" fmla="*/ 375781 h 1240077"/>
              <a:gd name="connsiteX32" fmla="*/ 2708519 w 3874804"/>
              <a:gd name="connsiteY32" fmla="*/ 350729 h 1240077"/>
              <a:gd name="connsiteX33" fmla="*/ 2746097 w 3874804"/>
              <a:gd name="connsiteY33" fmla="*/ 338203 h 1240077"/>
              <a:gd name="connsiteX34" fmla="*/ 2833779 w 3874804"/>
              <a:gd name="connsiteY34" fmla="*/ 288098 h 1240077"/>
              <a:gd name="connsiteX35" fmla="*/ 2908935 w 3874804"/>
              <a:gd name="connsiteY35" fmla="*/ 263046 h 1240077"/>
              <a:gd name="connsiteX36" fmla="*/ 2946513 w 3874804"/>
              <a:gd name="connsiteY36" fmla="*/ 250520 h 1240077"/>
              <a:gd name="connsiteX37" fmla="*/ 3021670 w 3874804"/>
              <a:gd name="connsiteY37" fmla="*/ 225468 h 1240077"/>
              <a:gd name="connsiteX38" fmla="*/ 3059248 w 3874804"/>
              <a:gd name="connsiteY38" fmla="*/ 212942 h 1240077"/>
              <a:gd name="connsiteX39" fmla="*/ 3121878 w 3874804"/>
              <a:gd name="connsiteY39" fmla="*/ 200416 h 1240077"/>
              <a:gd name="connsiteX40" fmla="*/ 3309768 w 3874804"/>
              <a:gd name="connsiteY40" fmla="*/ 162838 h 1240077"/>
              <a:gd name="connsiteX41" fmla="*/ 3785757 w 3874804"/>
              <a:gd name="connsiteY41" fmla="*/ 150312 h 1240077"/>
              <a:gd name="connsiteX42" fmla="*/ 3823335 w 3874804"/>
              <a:gd name="connsiteY42" fmla="*/ 137786 h 1240077"/>
              <a:gd name="connsiteX43" fmla="*/ 3873439 w 3874804"/>
              <a:gd name="connsiteY43" fmla="*/ 125260 h 1240077"/>
              <a:gd name="connsiteX44" fmla="*/ 3798283 w 3874804"/>
              <a:gd name="connsiteY44" fmla="*/ 100208 h 1240077"/>
              <a:gd name="connsiteX45" fmla="*/ 3723127 w 3874804"/>
              <a:gd name="connsiteY45" fmla="*/ 50104 h 1240077"/>
              <a:gd name="connsiteX46" fmla="*/ 3685549 w 3874804"/>
              <a:gd name="connsiteY46" fmla="*/ 37578 h 1240077"/>
              <a:gd name="connsiteX47" fmla="*/ 3647971 w 3874804"/>
              <a:gd name="connsiteY47" fmla="*/ 12526 h 1240077"/>
              <a:gd name="connsiteX48" fmla="*/ 3610393 w 3874804"/>
              <a:gd name="connsiteY48" fmla="*/ 0 h 1240077"/>
              <a:gd name="connsiteX49" fmla="*/ 3748179 w 3874804"/>
              <a:gd name="connsiteY49" fmla="*/ 37578 h 1240077"/>
              <a:gd name="connsiteX50" fmla="*/ 3785757 w 3874804"/>
              <a:gd name="connsiteY50" fmla="*/ 50104 h 1240077"/>
              <a:gd name="connsiteX51" fmla="*/ 3823335 w 3874804"/>
              <a:gd name="connsiteY51" fmla="*/ 62630 h 1240077"/>
              <a:gd name="connsiteX52" fmla="*/ 3848387 w 3874804"/>
              <a:gd name="connsiteY52" fmla="*/ 100208 h 1240077"/>
              <a:gd name="connsiteX53" fmla="*/ 3823335 w 3874804"/>
              <a:gd name="connsiteY53" fmla="*/ 150312 h 1240077"/>
              <a:gd name="connsiteX54" fmla="*/ 3798283 w 3874804"/>
              <a:gd name="connsiteY54" fmla="*/ 212942 h 1240077"/>
              <a:gd name="connsiteX55" fmla="*/ 3785757 w 3874804"/>
              <a:gd name="connsiteY55" fmla="*/ 250520 h 1240077"/>
              <a:gd name="connsiteX56" fmla="*/ 3773231 w 3874804"/>
              <a:gd name="connsiteY56" fmla="*/ 313151 h 1240077"/>
              <a:gd name="connsiteX57" fmla="*/ 3748179 w 3874804"/>
              <a:gd name="connsiteY57" fmla="*/ 363255 h 1240077"/>
              <a:gd name="connsiteX58" fmla="*/ 3735653 w 3874804"/>
              <a:gd name="connsiteY58" fmla="*/ 413359 h 1240077"/>
              <a:gd name="connsiteX59" fmla="*/ 3723127 w 3874804"/>
              <a:gd name="connsiteY59" fmla="*/ 450937 h 1240077"/>
              <a:gd name="connsiteX60" fmla="*/ 3698075 w 3874804"/>
              <a:gd name="connsiteY60" fmla="*/ 501041 h 1240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874804" h="1240077">
                <a:moveTo>
                  <a:pt x="15423" y="1027134"/>
                </a:moveTo>
                <a:cubicBezTo>
                  <a:pt x="-5205" y="1109647"/>
                  <a:pt x="-8913" y="1095222"/>
                  <a:pt x="27949" y="1215024"/>
                </a:cubicBezTo>
                <a:cubicBezTo>
                  <a:pt x="31422" y="1226312"/>
                  <a:pt x="44650" y="1231726"/>
                  <a:pt x="53001" y="1240077"/>
                </a:cubicBezTo>
                <a:cubicBezTo>
                  <a:pt x="82486" y="1235865"/>
                  <a:pt x="147762" y="1244434"/>
                  <a:pt x="165735" y="1202498"/>
                </a:cubicBezTo>
                <a:cubicBezTo>
                  <a:pt x="174122" y="1182929"/>
                  <a:pt x="174086" y="1160745"/>
                  <a:pt x="178261" y="1139868"/>
                </a:cubicBezTo>
                <a:cubicBezTo>
                  <a:pt x="145886" y="1042742"/>
                  <a:pt x="152561" y="1101412"/>
                  <a:pt x="353626" y="1114816"/>
                </a:cubicBezTo>
                <a:lnTo>
                  <a:pt x="428782" y="1139868"/>
                </a:lnTo>
                <a:cubicBezTo>
                  <a:pt x="471936" y="1154253"/>
                  <a:pt x="524186" y="1172737"/>
                  <a:pt x="566568" y="1177446"/>
                </a:cubicBezTo>
                <a:lnTo>
                  <a:pt x="679302" y="1189972"/>
                </a:lnTo>
                <a:cubicBezTo>
                  <a:pt x="837965" y="1185797"/>
                  <a:pt x="996745" y="1184820"/>
                  <a:pt x="1155292" y="1177446"/>
                </a:cubicBezTo>
                <a:cubicBezTo>
                  <a:pt x="1176559" y="1176457"/>
                  <a:pt x="1196879" y="1168157"/>
                  <a:pt x="1217922" y="1164920"/>
                </a:cubicBezTo>
                <a:cubicBezTo>
                  <a:pt x="1251193" y="1159801"/>
                  <a:pt x="1284727" y="1156569"/>
                  <a:pt x="1318130" y="1152394"/>
                </a:cubicBezTo>
                <a:cubicBezTo>
                  <a:pt x="1330656" y="1148219"/>
                  <a:pt x="1342717" y="1142230"/>
                  <a:pt x="1355708" y="1139868"/>
                </a:cubicBezTo>
                <a:cubicBezTo>
                  <a:pt x="1441484" y="1124272"/>
                  <a:pt x="1494607" y="1131146"/>
                  <a:pt x="1581176" y="1102290"/>
                </a:cubicBezTo>
                <a:cubicBezTo>
                  <a:pt x="1775072" y="1037659"/>
                  <a:pt x="1574812" y="1111736"/>
                  <a:pt x="1693911" y="1052186"/>
                </a:cubicBezTo>
                <a:cubicBezTo>
                  <a:pt x="1779147" y="1009568"/>
                  <a:pt x="1677333" y="1079771"/>
                  <a:pt x="1781593" y="1014608"/>
                </a:cubicBezTo>
                <a:cubicBezTo>
                  <a:pt x="1799296" y="1003543"/>
                  <a:pt x="1814709" y="989164"/>
                  <a:pt x="1831697" y="977030"/>
                </a:cubicBezTo>
                <a:cubicBezTo>
                  <a:pt x="1843947" y="968280"/>
                  <a:pt x="1857710" y="961616"/>
                  <a:pt x="1869275" y="951978"/>
                </a:cubicBezTo>
                <a:cubicBezTo>
                  <a:pt x="1882884" y="940637"/>
                  <a:pt x="1892870" y="925276"/>
                  <a:pt x="1906853" y="914400"/>
                </a:cubicBezTo>
                <a:cubicBezTo>
                  <a:pt x="1930619" y="895915"/>
                  <a:pt x="1960719" y="885586"/>
                  <a:pt x="1982009" y="864296"/>
                </a:cubicBezTo>
                <a:cubicBezTo>
                  <a:pt x="1994535" y="851770"/>
                  <a:pt x="2005978" y="838059"/>
                  <a:pt x="2019587" y="826718"/>
                </a:cubicBezTo>
                <a:cubicBezTo>
                  <a:pt x="2031152" y="817080"/>
                  <a:pt x="2045735" y="811463"/>
                  <a:pt x="2057165" y="801666"/>
                </a:cubicBezTo>
                <a:cubicBezTo>
                  <a:pt x="2075098" y="786294"/>
                  <a:pt x="2087617" y="764663"/>
                  <a:pt x="2107270" y="751561"/>
                </a:cubicBezTo>
                <a:cubicBezTo>
                  <a:pt x="2200569" y="689362"/>
                  <a:pt x="2085980" y="769303"/>
                  <a:pt x="2182426" y="688931"/>
                </a:cubicBezTo>
                <a:cubicBezTo>
                  <a:pt x="2193991" y="679293"/>
                  <a:pt x="2208439" y="673517"/>
                  <a:pt x="2220004" y="663879"/>
                </a:cubicBezTo>
                <a:cubicBezTo>
                  <a:pt x="2316450" y="583507"/>
                  <a:pt x="2201861" y="663448"/>
                  <a:pt x="2295160" y="601249"/>
                </a:cubicBezTo>
                <a:cubicBezTo>
                  <a:pt x="2366141" y="494778"/>
                  <a:pt x="2249231" y="659704"/>
                  <a:pt x="2395368" y="513567"/>
                </a:cubicBezTo>
                <a:cubicBezTo>
                  <a:pt x="2407894" y="501041"/>
                  <a:pt x="2418207" y="485815"/>
                  <a:pt x="2432946" y="475989"/>
                </a:cubicBezTo>
                <a:cubicBezTo>
                  <a:pt x="2443932" y="468665"/>
                  <a:pt x="2458388" y="468664"/>
                  <a:pt x="2470524" y="463463"/>
                </a:cubicBezTo>
                <a:cubicBezTo>
                  <a:pt x="2624247" y="397583"/>
                  <a:pt x="2432410" y="476258"/>
                  <a:pt x="2558207" y="413359"/>
                </a:cubicBezTo>
                <a:cubicBezTo>
                  <a:pt x="2570017" y="407454"/>
                  <a:pt x="2583975" y="406738"/>
                  <a:pt x="2595785" y="400833"/>
                </a:cubicBezTo>
                <a:cubicBezTo>
                  <a:pt x="2609250" y="394100"/>
                  <a:pt x="2619606" y="381895"/>
                  <a:pt x="2633363" y="375781"/>
                </a:cubicBezTo>
                <a:cubicBezTo>
                  <a:pt x="2657494" y="365056"/>
                  <a:pt x="2683467" y="359080"/>
                  <a:pt x="2708519" y="350729"/>
                </a:cubicBezTo>
                <a:cubicBezTo>
                  <a:pt x="2721045" y="346554"/>
                  <a:pt x="2735111" y="345527"/>
                  <a:pt x="2746097" y="338203"/>
                </a:cubicBezTo>
                <a:cubicBezTo>
                  <a:pt x="2779990" y="315608"/>
                  <a:pt x="2794052" y="303989"/>
                  <a:pt x="2833779" y="288098"/>
                </a:cubicBezTo>
                <a:cubicBezTo>
                  <a:pt x="2858297" y="278290"/>
                  <a:pt x="2883883" y="271397"/>
                  <a:pt x="2908935" y="263046"/>
                </a:cubicBezTo>
                <a:lnTo>
                  <a:pt x="2946513" y="250520"/>
                </a:lnTo>
                <a:lnTo>
                  <a:pt x="3021670" y="225468"/>
                </a:lnTo>
                <a:cubicBezTo>
                  <a:pt x="3034196" y="221293"/>
                  <a:pt x="3046301" y="215531"/>
                  <a:pt x="3059248" y="212942"/>
                </a:cubicBezTo>
                <a:cubicBezTo>
                  <a:pt x="3080125" y="208767"/>
                  <a:pt x="3101133" y="205203"/>
                  <a:pt x="3121878" y="200416"/>
                </a:cubicBezTo>
                <a:cubicBezTo>
                  <a:pt x="3189024" y="184921"/>
                  <a:pt x="3240912" y="165898"/>
                  <a:pt x="3309768" y="162838"/>
                </a:cubicBezTo>
                <a:cubicBezTo>
                  <a:pt x="3468329" y="155791"/>
                  <a:pt x="3627094" y="154487"/>
                  <a:pt x="3785757" y="150312"/>
                </a:cubicBezTo>
                <a:cubicBezTo>
                  <a:pt x="3798283" y="146137"/>
                  <a:pt x="3810639" y="141413"/>
                  <a:pt x="3823335" y="137786"/>
                </a:cubicBezTo>
                <a:cubicBezTo>
                  <a:pt x="3839888" y="133057"/>
                  <a:pt x="3882988" y="139584"/>
                  <a:pt x="3873439" y="125260"/>
                </a:cubicBezTo>
                <a:cubicBezTo>
                  <a:pt x="3858791" y="103288"/>
                  <a:pt x="3820255" y="114856"/>
                  <a:pt x="3798283" y="100208"/>
                </a:cubicBezTo>
                <a:cubicBezTo>
                  <a:pt x="3773231" y="83507"/>
                  <a:pt x="3751691" y="59625"/>
                  <a:pt x="3723127" y="50104"/>
                </a:cubicBezTo>
                <a:cubicBezTo>
                  <a:pt x="3710601" y="45929"/>
                  <a:pt x="3697359" y="43483"/>
                  <a:pt x="3685549" y="37578"/>
                </a:cubicBezTo>
                <a:cubicBezTo>
                  <a:pt x="3672084" y="30845"/>
                  <a:pt x="3661436" y="19259"/>
                  <a:pt x="3647971" y="12526"/>
                </a:cubicBezTo>
                <a:cubicBezTo>
                  <a:pt x="3636161" y="6621"/>
                  <a:pt x="3597189" y="0"/>
                  <a:pt x="3610393" y="0"/>
                </a:cubicBezTo>
                <a:cubicBezTo>
                  <a:pt x="3645803" y="0"/>
                  <a:pt x="3718706" y="27754"/>
                  <a:pt x="3748179" y="37578"/>
                </a:cubicBezTo>
                <a:lnTo>
                  <a:pt x="3785757" y="50104"/>
                </a:lnTo>
                <a:lnTo>
                  <a:pt x="3823335" y="62630"/>
                </a:lnTo>
                <a:cubicBezTo>
                  <a:pt x="3831686" y="75156"/>
                  <a:pt x="3848387" y="85154"/>
                  <a:pt x="3848387" y="100208"/>
                </a:cubicBezTo>
                <a:cubicBezTo>
                  <a:pt x="3848387" y="118881"/>
                  <a:pt x="3830919" y="133249"/>
                  <a:pt x="3823335" y="150312"/>
                </a:cubicBezTo>
                <a:cubicBezTo>
                  <a:pt x="3814203" y="170859"/>
                  <a:pt x="3806178" y="191889"/>
                  <a:pt x="3798283" y="212942"/>
                </a:cubicBezTo>
                <a:cubicBezTo>
                  <a:pt x="3793647" y="225305"/>
                  <a:pt x="3788959" y="237711"/>
                  <a:pt x="3785757" y="250520"/>
                </a:cubicBezTo>
                <a:cubicBezTo>
                  <a:pt x="3780593" y="271175"/>
                  <a:pt x="3779964" y="292953"/>
                  <a:pt x="3773231" y="313151"/>
                </a:cubicBezTo>
                <a:cubicBezTo>
                  <a:pt x="3767326" y="330865"/>
                  <a:pt x="3754735" y="345771"/>
                  <a:pt x="3748179" y="363255"/>
                </a:cubicBezTo>
                <a:cubicBezTo>
                  <a:pt x="3742134" y="379374"/>
                  <a:pt x="3740382" y="396806"/>
                  <a:pt x="3735653" y="413359"/>
                </a:cubicBezTo>
                <a:cubicBezTo>
                  <a:pt x="3732026" y="426055"/>
                  <a:pt x="3729032" y="439127"/>
                  <a:pt x="3723127" y="450937"/>
                </a:cubicBezTo>
                <a:cubicBezTo>
                  <a:pt x="3695759" y="505673"/>
                  <a:pt x="3698075" y="469665"/>
                  <a:pt x="3698075" y="50104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95C63D-5D39-E747-BF67-EDF2F4116A23}"/>
              </a:ext>
            </a:extLst>
          </p:cNvPr>
          <p:cNvSpPr txBox="1"/>
          <p:nvPr/>
        </p:nvSpPr>
        <p:spPr>
          <a:xfrm>
            <a:off x="2054268" y="3795386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2A193A-6EE0-484C-B975-AADB26E56C31}"/>
              </a:ext>
            </a:extLst>
          </p:cNvPr>
          <p:cNvSpPr txBox="1"/>
          <p:nvPr/>
        </p:nvSpPr>
        <p:spPr>
          <a:xfrm>
            <a:off x="7141922" y="2920651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7A1BDA-A700-4C45-883B-E3539C7408EE}"/>
              </a:ext>
            </a:extLst>
          </p:cNvPr>
          <p:cNvSpPr txBox="1"/>
          <p:nvPr/>
        </p:nvSpPr>
        <p:spPr>
          <a:xfrm>
            <a:off x="2081408" y="4774503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40869609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922" y="171885"/>
            <a:ext cx="4445000" cy="18669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96047" y="3406911"/>
            <a:ext cx="1309816" cy="1309816"/>
          </a:xfrm>
          <a:prstGeom prst="rect">
            <a:avLst/>
          </a:prstGeom>
          <a:solidFill>
            <a:schemeClr val="bg1"/>
          </a:solidFill>
          <a:ln w="38100"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668044" y="3006247"/>
            <a:ext cx="3920646" cy="1215024"/>
          </a:xfrm>
          <a:custGeom>
            <a:avLst/>
            <a:gdLst>
              <a:gd name="connsiteX0" fmla="*/ 12526 w 3920646"/>
              <a:gd name="connsiteY0" fmla="*/ 1002082 h 1215024"/>
              <a:gd name="connsiteX1" fmla="*/ 0 w 3920646"/>
              <a:gd name="connsiteY1" fmla="*/ 1052186 h 1215024"/>
              <a:gd name="connsiteX2" fmla="*/ 25052 w 3920646"/>
              <a:gd name="connsiteY2" fmla="*/ 1177446 h 1215024"/>
              <a:gd name="connsiteX3" fmla="*/ 50104 w 3920646"/>
              <a:gd name="connsiteY3" fmla="*/ 1215024 h 1215024"/>
              <a:gd name="connsiteX4" fmla="*/ 187890 w 3920646"/>
              <a:gd name="connsiteY4" fmla="*/ 1164920 h 1215024"/>
              <a:gd name="connsiteX5" fmla="*/ 200416 w 3920646"/>
              <a:gd name="connsiteY5" fmla="*/ 1127342 h 1215024"/>
              <a:gd name="connsiteX6" fmla="*/ 225468 w 3920646"/>
              <a:gd name="connsiteY6" fmla="*/ 1089764 h 1215024"/>
              <a:gd name="connsiteX7" fmla="*/ 388307 w 3920646"/>
              <a:gd name="connsiteY7" fmla="*/ 1077238 h 1215024"/>
              <a:gd name="connsiteX8" fmla="*/ 425885 w 3920646"/>
              <a:gd name="connsiteY8" fmla="*/ 1064712 h 1215024"/>
              <a:gd name="connsiteX9" fmla="*/ 488515 w 3920646"/>
              <a:gd name="connsiteY9" fmla="*/ 1052186 h 1215024"/>
              <a:gd name="connsiteX10" fmla="*/ 538619 w 3920646"/>
              <a:gd name="connsiteY10" fmla="*/ 1039660 h 1215024"/>
              <a:gd name="connsiteX11" fmla="*/ 576197 w 3920646"/>
              <a:gd name="connsiteY11" fmla="*/ 1014608 h 1215024"/>
              <a:gd name="connsiteX12" fmla="*/ 626301 w 3920646"/>
              <a:gd name="connsiteY12" fmla="*/ 1002082 h 1215024"/>
              <a:gd name="connsiteX13" fmla="*/ 713983 w 3920646"/>
              <a:gd name="connsiteY13" fmla="*/ 977030 h 1215024"/>
              <a:gd name="connsiteX14" fmla="*/ 851770 w 3920646"/>
              <a:gd name="connsiteY14" fmla="*/ 951978 h 1215024"/>
              <a:gd name="connsiteX15" fmla="*/ 914400 w 3920646"/>
              <a:gd name="connsiteY15" fmla="*/ 926926 h 1215024"/>
              <a:gd name="connsiteX16" fmla="*/ 951978 w 3920646"/>
              <a:gd name="connsiteY16" fmla="*/ 914400 h 1215024"/>
              <a:gd name="connsiteX17" fmla="*/ 1052186 w 3920646"/>
              <a:gd name="connsiteY17" fmla="*/ 864295 h 1215024"/>
              <a:gd name="connsiteX18" fmla="*/ 1152394 w 3920646"/>
              <a:gd name="connsiteY18" fmla="*/ 826717 h 1215024"/>
              <a:gd name="connsiteX19" fmla="*/ 1189972 w 3920646"/>
              <a:gd name="connsiteY19" fmla="*/ 814191 h 1215024"/>
              <a:gd name="connsiteX20" fmla="*/ 1340285 w 3920646"/>
              <a:gd name="connsiteY20" fmla="*/ 726509 h 1215024"/>
              <a:gd name="connsiteX21" fmla="*/ 1390389 w 3920646"/>
              <a:gd name="connsiteY21" fmla="*/ 651353 h 1215024"/>
              <a:gd name="connsiteX22" fmla="*/ 1465545 w 3920646"/>
              <a:gd name="connsiteY22" fmla="*/ 538619 h 1215024"/>
              <a:gd name="connsiteX23" fmla="*/ 1490597 w 3920646"/>
              <a:gd name="connsiteY23" fmla="*/ 501041 h 1215024"/>
              <a:gd name="connsiteX24" fmla="*/ 1565753 w 3920646"/>
              <a:gd name="connsiteY24" fmla="*/ 413358 h 1215024"/>
              <a:gd name="connsiteX25" fmla="*/ 1590805 w 3920646"/>
              <a:gd name="connsiteY25" fmla="*/ 375780 h 1215024"/>
              <a:gd name="connsiteX26" fmla="*/ 1640909 w 3920646"/>
              <a:gd name="connsiteY26" fmla="*/ 325676 h 1215024"/>
              <a:gd name="connsiteX27" fmla="*/ 1728592 w 3920646"/>
              <a:gd name="connsiteY27" fmla="*/ 212942 h 1215024"/>
              <a:gd name="connsiteX28" fmla="*/ 1878904 w 3920646"/>
              <a:gd name="connsiteY28" fmla="*/ 112734 h 1215024"/>
              <a:gd name="connsiteX29" fmla="*/ 1916482 w 3920646"/>
              <a:gd name="connsiteY29" fmla="*/ 87682 h 1215024"/>
              <a:gd name="connsiteX30" fmla="*/ 1954060 w 3920646"/>
              <a:gd name="connsiteY30" fmla="*/ 75156 h 1215024"/>
              <a:gd name="connsiteX31" fmla="*/ 2066794 w 3920646"/>
              <a:gd name="connsiteY31" fmla="*/ 25052 h 1215024"/>
              <a:gd name="connsiteX32" fmla="*/ 2417523 w 3920646"/>
              <a:gd name="connsiteY32" fmla="*/ 0 h 1215024"/>
              <a:gd name="connsiteX33" fmla="*/ 2906038 w 3920646"/>
              <a:gd name="connsiteY33" fmla="*/ 12526 h 1215024"/>
              <a:gd name="connsiteX34" fmla="*/ 2943616 w 3920646"/>
              <a:gd name="connsiteY34" fmla="*/ 25052 h 1215024"/>
              <a:gd name="connsiteX35" fmla="*/ 3031298 w 3920646"/>
              <a:gd name="connsiteY35" fmla="*/ 37578 h 1215024"/>
              <a:gd name="connsiteX36" fmla="*/ 3118981 w 3920646"/>
              <a:gd name="connsiteY36" fmla="*/ 62630 h 1215024"/>
              <a:gd name="connsiteX37" fmla="*/ 3219189 w 3920646"/>
              <a:gd name="connsiteY37" fmla="*/ 87682 h 1215024"/>
              <a:gd name="connsiteX38" fmla="*/ 3269293 w 3920646"/>
              <a:gd name="connsiteY38" fmla="*/ 112734 h 1215024"/>
              <a:gd name="connsiteX39" fmla="*/ 3356975 w 3920646"/>
              <a:gd name="connsiteY39" fmla="*/ 137786 h 1215024"/>
              <a:gd name="connsiteX40" fmla="*/ 3394553 w 3920646"/>
              <a:gd name="connsiteY40" fmla="*/ 162838 h 1215024"/>
              <a:gd name="connsiteX41" fmla="*/ 3469709 w 3920646"/>
              <a:gd name="connsiteY41" fmla="*/ 187890 h 1215024"/>
              <a:gd name="connsiteX42" fmla="*/ 3544866 w 3920646"/>
              <a:gd name="connsiteY42" fmla="*/ 225468 h 1215024"/>
              <a:gd name="connsiteX43" fmla="*/ 3582444 w 3920646"/>
              <a:gd name="connsiteY43" fmla="*/ 250520 h 1215024"/>
              <a:gd name="connsiteX44" fmla="*/ 3620022 w 3920646"/>
              <a:gd name="connsiteY44" fmla="*/ 263046 h 1215024"/>
              <a:gd name="connsiteX45" fmla="*/ 3657600 w 3920646"/>
              <a:gd name="connsiteY45" fmla="*/ 288098 h 1215024"/>
              <a:gd name="connsiteX46" fmla="*/ 3695178 w 3920646"/>
              <a:gd name="connsiteY46" fmla="*/ 300624 h 1215024"/>
              <a:gd name="connsiteX47" fmla="*/ 3732756 w 3920646"/>
              <a:gd name="connsiteY47" fmla="*/ 325676 h 1215024"/>
              <a:gd name="connsiteX48" fmla="*/ 3807912 w 3920646"/>
              <a:gd name="connsiteY48" fmla="*/ 350728 h 1215024"/>
              <a:gd name="connsiteX49" fmla="*/ 3845490 w 3920646"/>
              <a:gd name="connsiteY49" fmla="*/ 363254 h 1215024"/>
              <a:gd name="connsiteX50" fmla="*/ 3920646 w 3920646"/>
              <a:gd name="connsiteY50" fmla="*/ 400832 h 1215024"/>
              <a:gd name="connsiteX51" fmla="*/ 3895594 w 3920646"/>
              <a:gd name="connsiteY51" fmla="*/ 363254 h 1215024"/>
              <a:gd name="connsiteX52" fmla="*/ 3883068 w 3920646"/>
              <a:gd name="connsiteY52" fmla="*/ 250520 h 1215024"/>
              <a:gd name="connsiteX53" fmla="*/ 3858016 w 3920646"/>
              <a:gd name="connsiteY53" fmla="*/ 175364 h 1215024"/>
              <a:gd name="connsiteX54" fmla="*/ 3845490 w 3920646"/>
              <a:gd name="connsiteY54" fmla="*/ 137786 h 1215024"/>
              <a:gd name="connsiteX55" fmla="*/ 3870542 w 3920646"/>
              <a:gd name="connsiteY55" fmla="*/ 175364 h 1215024"/>
              <a:gd name="connsiteX56" fmla="*/ 3883068 w 3920646"/>
              <a:gd name="connsiteY56" fmla="*/ 212942 h 1215024"/>
              <a:gd name="connsiteX57" fmla="*/ 3895594 w 3920646"/>
              <a:gd name="connsiteY57" fmla="*/ 300624 h 1215024"/>
              <a:gd name="connsiteX58" fmla="*/ 3920646 w 3920646"/>
              <a:gd name="connsiteY58" fmla="*/ 388306 h 1215024"/>
              <a:gd name="connsiteX59" fmla="*/ 3908120 w 3920646"/>
              <a:gd name="connsiteY59" fmla="*/ 488515 h 1215024"/>
              <a:gd name="connsiteX60" fmla="*/ 3832964 w 3920646"/>
              <a:gd name="connsiteY60" fmla="*/ 513567 h 1215024"/>
              <a:gd name="connsiteX61" fmla="*/ 3757808 w 3920646"/>
              <a:gd name="connsiteY61" fmla="*/ 563671 h 121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920646" h="1215024">
                <a:moveTo>
                  <a:pt x="12526" y="1002082"/>
                </a:moveTo>
                <a:cubicBezTo>
                  <a:pt x="8351" y="1018783"/>
                  <a:pt x="0" y="1034971"/>
                  <a:pt x="0" y="1052186"/>
                </a:cubicBezTo>
                <a:cubicBezTo>
                  <a:pt x="0" y="1075267"/>
                  <a:pt x="9627" y="1146595"/>
                  <a:pt x="25052" y="1177446"/>
                </a:cubicBezTo>
                <a:cubicBezTo>
                  <a:pt x="31785" y="1190911"/>
                  <a:pt x="41753" y="1202498"/>
                  <a:pt x="50104" y="1215024"/>
                </a:cubicBezTo>
                <a:cubicBezTo>
                  <a:pt x="125474" y="1205603"/>
                  <a:pt x="148829" y="1223511"/>
                  <a:pt x="187890" y="1164920"/>
                </a:cubicBezTo>
                <a:cubicBezTo>
                  <a:pt x="195214" y="1153934"/>
                  <a:pt x="196241" y="1139868"/>
                  <a:pt x="200416" y="1127342"/>
                </a:cubicBezTo>
                <a:cubicBezTo>
                  <a:pt x="184688" y="1064429"/>
                  <a:pt x="171558" y="1071794"/>
                  <a:pt x="225468" y="1089764"/>
                </a:cubicBezTo>
                <a:cubicBezTo>
                  <a:pt x="279748" y="1085589"/>
                  <a:pt x="334287" y="1083990"/>
                  <a:pt x="388307" y="1077238"/>
                </a:cubicBezTo>
                <a:cubicBezTo>
                  <a:pt x="401409" y="1075600"/>
                  <a:pt x="413076" y="1067914"/>
                  <a:pt x="425885" y="1064712"/>
                </a:cubicBezTo>
                <a:cubicBezTo>
                  <a:pt x="446539" y="1059548"/>
                  <a:pt x="467732" y="1056804"/>
                  <a:pt x="488515" y="1052186"/>
                </a:cubicBezTo>
                <a:cubicBezTo>
                  <a:pt x="505320" y="1048451"/>
                  <a:pt x="521918" y="1043835"/>
                  <a:pt x="538619" y="1039660"/>
                </a:cubicBezTo>
                <a:cubicBezTo>
                  <a:pt x="551145" y="1031309"/>
                  <a:pt x="562360" y="1020538"/>
                  <a:pt x="576197" y="1014608"/>
                </a:cubicBezTo>
                <a:cubicBezTo>
                  <a:pt x="592020" y="1007827"/>
                  <a:pt x="609748" y="1006811"/>
                  <a:pt x="626301" y="1002082"/>
                </a:cubicBezTo>
                <a:cubicBezTo>
                  <a:pt x="673253" y="988667"/>
                  <a:pt x="660141" y="986819"/>
                  <a:pt x="713983" y="977030"/>
                </a:cubicBezTo>
                <a:cubicBezTo>
                  <a:pt x="771360" y="966598"/>
                  <a:pt x="800631" y="969024"/>
                  <a:pt x="851770" y="951978"/>
                </a:cubicBezTo>
                <a:cubicBezTo>
                  <a:pt x="873101" y="944868"/>
                  <a:pt x="893347" y="934821"/>
                  <a:pt x="914400" y="926926"/>
                </a:cubicBezTo>
                <a:cubicBezTo>
                  <a:pt x="926763" y="922290"/>
                  <a:pt x="939958" y="919864"/>
                  <a:pt x="951978" y="914400"/>
                </a:cubicBezTo>
                <a:cubicBezTo>
                  <a:pt x="985976" y="898946"/>
                  <a:pt x="1015956" y="873353"/>
                  <a:pt x="1052186" y="864295"/>
                </a:cubicBezTo>
                <a:cubicBezTo>
                  <a:pt x="1144561" y="841201"/>
                  <a:pt x="1060691" y="866018"/>
                  <a:pt x="1152394" y="826717"/>
                </a:cubicBezTo>
                <a:cubicBezTo>
                  <a:pt x="1164530" y="821516"/>
                  <a:pt x="1177952" y="819655"/>
                  <a:pt x="1189972" y="814191"/>
                </a:cubicBezTo>
                <a:cubicBezTo>
                  <a:pt x="1290565" y="768467"/>
                  <a:pt x="1270528" y="778827"/>
                  <a:pt x="1340285" y="726509"/>
                </a:cubicBezTo>
                <a:cubicBezTo>
                  <a:pt x="1364241" y="654642"/>
                  <a:pt x="1335656" y="721724"/>
                  <a:pt x="1390389" y="651353"/>
                </a:cubicBezTo>
                <a:lnTo>
                  <a:pt x="1465545" y="538619"/>
                </a:lnTo>
                <a:cubicBezTo>
                  <a:pt x="1473896" y="526093"/>
                  <a:pt x="1481564" y="513085"/>
                  <a:pt x="1490597" y="501041"/>
                </a:cubicBezTo>
                <a:cubicBezTo>
                  <a:pt x="1631333" y="313393"/>
                  <a:pt x="1434898" y="570386"/>
                  <a:pt x="1565753" y="413358"/>
                </a:cubicBezTo>
                <a:cubicBezTo>
                  <a:pt x="1575391" y="401793"/>
                  <a:pt x="1581008" y="387210"/>
                  <a:pt x="1590805" y="375780"/>
                </a:cubicBezTo>
                <a:cubicBezTo>
                  <a:pt x="1606176" y="357847"/>
                  <a:pt x="1626154" y="344119"/>
                  <a:pt x="1640909" y="325676"/>
                </a:cubicBezTo>
                <a:cubicBezTo>
                  <a:pt x="1693405" y="260056"/>
                  <a:pt x="1674098" y="257528"/>
                  <a:pt x="1728592" y="212942"/>
                </a:cubicBezTo>
                <a:cubicBezTo>
                  <a:pt x="1868526" y="98451"/>
                  <a:pt x="1780369" y="169040"/>
                  <a:pt x="1878904" y="112734"/>
                </a:cubicBezTo>
                <a:cubicBezTo>
                  <a:pt x="1891975" y="105265"/>
                  <a:pt x="1903017" y="94415"/>
                  <a:pt x="1916482" y="87682"/>
                </a:cubicBezTo>
                <a:cubicBezTo>
                  <a:pt x="1928292" y="81777"/>
                  <a:pt x="1942250" y="81061"/>
                  <a:pt x="1954060" y="75156"/>
                </a:cubicBezTo>
                <a:cubicBezTo>
                  <a:pt x="2014207" y="45083"/>
                  <a:pt x="1976310" y="37978"/>
                  <a:pt x="2066794" y="25052"/>
                </a:cubicBezTo>
                <a:cubicBezTo>
                  <a:pt x="2241376" y="112"/>
                  <a:pt x="2124986" y="13930"/>
                  <a:pt x="2417523" y="0"/>
                </a:cubicBezTo>
                <a:cubicBezTo>
                  <a:pt x="2580361" y="4175"/>
                  <a:pt x="2743331" y="4778"/>
                  <a:pt x="2906038" y="12526"/>
                </a:cubicBezTo>
                <a:cubicBezTo>
                  <a:pt x="2919227" y="13154"/>
                  <a:pt x="2930669" y="22463"/>
                  <a:pt x="2943616" y="25052"/>
                </a:cubicBezTo>
                <a:cubicBezTo>
                  <a:pt x="2972567" y="30842"/>
                  <a:pt x="3002250" y="32297"/>
                  <a:pt x="3031298" y="37578"/>
                </a:cubicBezTo>
                <a:cubicBezTo>
                  <a:pt x="3093890" y="48958"/>
                  <a:pt x="3065318" y="47995"/>
                  <a:pt x="3118981" y="62630"/>
                </a:cubicBezTo>
                <a:cubicBezTo>
                  <a:pt x="3152198" y="71689"/>
                  <a:pt x="3188393" y="72284"/>
                  <a:pt x="3219189" y="87682"/>
                </a:cubicBezTo>
                <a:cubicBezTo>
                  <a:pt x="3235890" y="96033"/>
                  <a:pt x="3252130" y="105378"/>
                  <a:pt x="3269293" y="112734"/>
                </a:cubicBezTo>
                <a:cubicBezTo>
                  <a:pt x="3294451" y="123516"/>
                  <a:pt x="3331550" y="131430"/>
                  <a:pt x="3356975" y="137786"/>
                </a:cubicBezTo>
                <a:cubicBezTo>
                  <a:pt x="3369501" y="146137"/>
                  <a:pt x="3380796" y="156724"/>
                  <a:pt x="3394553" y="162838"/>
                </a:cubicBezTo>
                <a:cubicBezTo>
                  <a:pt x="3418684" y="173563"/>
                  <a:pt x="3447737" y="173242"/>
                  <a:pt x="3469709" y="187890"/>
                </a:cubicBezTo>
                <a:cubicBezTo>
                  <a:pt x="3577411" y="259689"/>
                  <a:pt x="3441140" y="173605"/>
                  <a:pt x="3544866" y="225468"/>
                </a:cubicBezTo>
                <a:cubicBezTo>
                  <a:pt x="3558331" y="232201"/>
                  <a:pt x="3568979" y="243787"/>
                  <a:pt x="3582444" y="250520"/>
                </a:cubicBezTo>
                <a:cubicBezTo>
                  <a:pt x="3594254" y="256425"/>
                  <a:pt x="3608212" y="257141"/>
                  <a:pt x="3620022" y="263046"/>
                </a:cubicBezTo>
                <a:cubicBezTo>
                  <a:pt x="3633487" y="269779"/>
                  <a:pt x="3644135" y="281365"/>
                  <a:pt x="3657600" y="288098"/>
                </a:cubicBezTo>
                <a:cubicBezTo>
                  <a:pt x="3669410" y="294003"/>
                  <a:pt x="3683368" y="294719"/>
                  <a:pt x="3695178" y="300624"/>
                </a:cubicBezTo>
                <a:cubicBezTo>
                  <a:pt x="3708643" y="307357"/>
                  <a:pt x="3718999" y="319562"/>
                  <a:pt x="3732756" y="325676"/>
                </a:cubicBezTo>
                <a:cubicBezTo>
                  <a:pt x="3756887" y="336401"/>
                  <a:pt x="3782860" y="342377"/>
                  <a:pt x="3807912" y="350728"/>
                </a:cubicBezTo>
                <a:cubicBezTo>
                  <a:pt x="3820438" y="354903"/>
                  <a:pt x="3834504" y="355930"/>
                  <a:pt x="3845490" y="363254"/>
                </a:cubicBezTo>
                <a:cubicBezTo>
                  <a:pt x="3894054" y="395630"/>
                  <a:pt x="3868786" y="383545"/>
                  <a:pt x="3920646" y="400832"/>
                </a:cubicBezTo>
                <a:cubicBezTo>
                  <a:pt x="3912295" y="388306"/>
                  <a:pt x="3899245" y="377859"/>
                  <a:pt x="3895594" y="363254"/>
                </a:cubicBezTo>
                <a:cubicBezTo>
                  <a:pt x="3886424" y="326574"/>
                  <a:pt x="3890483" y="287595"/>
                  <a:pt x="3883068" y="250520"/>
                </a:cubicBezTo>
                <a:cubicBezTo>
                  <a:pt x="3877889" y="224626"/>
                  <a:pt x="3866367" y="200416"/>
                  <a:pt x="3858016" y="175364"/>
                </a:cubicBezTo>
                <a:cubicBezTo>
                  <a:pt x="3853841" y="162838"/>
                  <a:pt x="3838166" y="126800"/>
                  <a:pt x="3845490" y="137786"/>
                </a:cubicBezTo>
                <a:cubicBezTo>
                  <a:pt x="3853841" y="150312"/>
                  <a:pt x="3863809" y="161899"/>
                  <a:pt x="3870542" y="175364"/>
                </a:cubicBezTo>
                <a:cubicBezTo>
                  <a:pt x="3876447" y="187174"/>
                  <a:pt x="3878893" y="200416"/>
                  <a:pt x="3883068" y="212942"/>
                </a:cubicBezTo>
                <a:cubicBezTo>
                  <a:pt x="3887243" y="242169"/>
                  <a:pt x="3890313" y="271576"/>
                  <a:pt x="3895594" y="300624"/>
                </a:cubicBezTo>
                <a:cubicBezTo>
                  <a:pt x="3901885" y="335226"/>
                  <a:pt x="3909914" y="356110"/>
                  <a:pt x="3920646" y="388306"/>
                </a:cubicBezTo>
                <a:cubicBezTo>
                  <a:pt x="3916471" y="421709"/>
                  <a:pt x="3927424" y="460937"/>
                  <a:pt x="3908120" y="488515"/>
                </a:cubicBezTo>
                <a:cubicBezTo>
                  <a:pt x="3892977" y="510149"/>
                  <a:pt x="3854936" y="498919"/>
                  <a:pt x="3832964" y="513567"/>
                </a:cubicBezTo>
                <a:lnTo>
                  <a:pt x="3757808" y="563671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2740303" y="4033381"/>
            <a:ext cx="3874804" cy="1240077"/>
          </a:xfrm>
          <a:custGeom>
            <a:avLst/>
            <a:gdLst>
              <a:gd name="connsiteX0" fmla="*/ 15423 w 3874804"/>
              <a:gd name="connsiteY0" fmla="*/ 1027134 h 1240077"/>
              <a:gd name="connsiteX1" fmla="*/ 27949 w 3874804"/>
              <a:gd name="connsiteY1" fmla="*/ 1215024 h 1240077"/>
              <a:gd name="connsiteX2" fmla="*/ 53001 w 3874804"/>
              <a:gd name="connsiteY2" fmla="*/ 1240077 h 1240077"/>
              <a:gd name="connsiteX3" fmla="*/ 165735 w 3874804"/>
              <a:gd name="connsiteY3" fmla="*/ 1202498 h 1240077"/>
              <a:gd name="connsiteX4" fmla="*/ 178261 w 3874804"/>
              <a:gd name="connsiteY4" fmla="*/ 1139868 h 1240077"/>
              <a:gd name="connsiteX5" fmla="*/ 353626 w 3874804"/>
              <a:gd name="connsiteY5" fmla="*/ 1114816 h 1240077"/>
              <a:gd name="connsiteX6" fmla="*/ 428782 w 3874804"/>
              <a:gd name="connsiteY6" fmla="*/ 1139868 h 1240077"/>
              <a:gd name="connsiteX7" fmla="*/ 566568 w 3874804"/>
              <a:gd name="connsiteY7" fmla="*/ 1177446 h 1240077"/>
              <a:gd name="connsiteX8" fmla="*/ 679302 w 3874804"/>
              <a:gd name="connsiteY8" fmla="*/ 1189972 h 1240077"/>
              <a:gd name="connsiteX9" fmla="*/ 1155292 w 3874804"/>
              <a:gd name="connsiteY9" fmla="*/ 1177446 h 1240077"/>
              <a:gd name="connsiteX10" fmla="*/ 1217922 w 3874804"/>
              <a:gd name="connsiteY10" fmla="*/ 1164920 h 1240077"/>
              <a:gd name="connsiteX11" fmla="*/ 1318130 w 3874804"/>
              <a:gd name="connsiteY11" fmla="*/ 1152394 h 1240077"/>
              <a:gd name="connsiteX12" fmla="*/ 1355708 w 3874804"/>
              <a:gd name="connsiteY12" fmla="*/ 1139868 h 1240077"/>
              <a:gd name="connsiteX13" fmla="*/ 1581176 w 3874804"/>
              <a:gd name="connsiteY13" fmla="*/ 1102290 h 1240077"/>
              <a:gd name="connsiteX14" fmla="*/ 1693911 w 3874804"/>
              <a:gd name="connsiteY14" fmla="*/ 1052186 h 1240077"/>
              <a:gd name="connsiteX15" fmla="*/ 1781593 w 3874804"/>
              <a:gd name="connsiteY15" fmla="*/ 1014608 h 1240077"/>
              <a:gd name="connsiteX16" fmla="*/ 1831697 w 3874804"/>
              <a:gd name="connsiteY16" fmla="*/ 977030 h 1240077"/>
              <a:gd name="connsiteX17" fmla="*/ 1869275 w 3874804"/>
              <a:gd name="connsiteY17" fmla="*/ 951978 h 1240077"/>
              <a:gd name="connsiteX18" fmla="*/ 1906853 w 3874804"/>
              <a:gd name="connsiteY18" fmla="*/ 914400 h 1240077"/>
              <a:gd name="connsiteX19" fmla="*/ 1982009 w 3874804"/>
              <a:gd name="connsiteY19" fmla="*/ 864296 h 1240077"/>
              <a:gd name="connsiteX20" fmla="*/ 2019587 w 3874804"/>
              <a:gd name="connsiteY20" fmla="*/ 826718 h 1240077"/>
              <a:gd name="connsiteX21" fmla="*/ 2057165 w 3874804"/>
              <a:gd name="connsiteY21" fmla="*/ 801666 h 1240077"/>
              <a:gd name="connsiteX22" fmla="*/ 2107270 w 3874804"/>
              <a:gd name="connsiteY22" fmla="*/ 751561 h 1240077"/>
              <a:gd name="connsiteX23" fmla="*/ 2182426 w 3874804"/>
              <a:gd name="connsiteY23" fmla="*/ 688931 h 1240077"/>
              <a:gd name="connsiteX24" fmla="*/ 2220004 w 3874804"/>
              <a:gd name="connsiteY24" fmla="*/ 663879 h 1240077"/>
              <a:gd name="connsiteX25" fmla="*/ 2295160 w 3874804"/>
              <a:gd name="connsiteY25" fmla="*/ 601249 h 1240077"/>
              <a:gd name="connsiteX26" fmla="*/ 2395368 w 3874804"/>
              <a:gd name="connsiteY26" fmla="*/ 513567 h 1240077"/>
              <a:gd name="connsiteX27" fmla="*/ 2432946 w 3874804"/>
              <a:gd name="connsiteY27" fmla="*/ 475989 h 1240077"/>
              <a:gd name="connsiteX28" fmla="*/ 2470524 w 3874804"/>
              <a:gd name="connsiteY28" fmla="*/ 463463 h 1240077"/>
              <a:gd name="connsiteX29" fmla="*/ 2558207 w 3874804"/>
              <a:gd name="connsiteY29" fmla="*/ 413359 h 1240077"/>
              <a:gd name="connsiteX30" fmla="*/ 2595785 w 3874804"/>
              <a:gd name="connsiteY30" fmla="*/ 400833 h 1240077"/>
              <a:gd name="connsiteX31" fmla="*/ 2633363 w 3874804"/>
              <a:gd name="connsiteY31" fmla="*/ 375781 h 1240077"/>
              <a:gd name="connsiteX32" fmla="*/ 2708519 w 3874804"/>
              <a:gd name="connsiteY32" fmla="*/ 350729 h 1240077"/>
              <a:gd name="connsiteX33" fmla="*/ 2746097 w 3874804"/>
              <a:gd name="connsiteY33" fmla="*/ 338203 h 1240077"/>
              <a:gd name="connsiteX34" fmla="*/ 2833779 w 3874804"/>
              <a:gd name="connsiteY34" fmla="*/ 288098 h 1240077"/>
              <a:gd name="connsiteX35" fmla="*/ 2908935 w 3874804"/>
              <a:gd name="connsiteY35" fmla="*/ 263046 h 1240077"/>
              <a:gd name="connsiteX36" fmla="*/ 2946513 w 3874804"/>
              <a:gd name="connsiteY36" fmla="*/ 250520 h 1240077"/>
              <a:gd name="connsiteX37" fmla="*/ 3021670 w 3874804"/>
              <a:gd name="connsiteY37" fmla="*/ 225468 h 1240077"/>
              <a:gd name="connsiteX38" fmla="*/ 3059248 w 3874804"/>
              <a:gd name="connsiteY38" fmla="*/ 212942 h 1240077"/>
              <a:gd name="connsiteX39" fmla="*/ 3121878 w 3874804"/>
              <a:gd name="connsiteY39" fmla="*/ 200416 h 1240077"/>
              <a:gd name="connsiteX40" fmla="*/ 3309768 w 3874804"/>
              <a:gd name="connsiteY40" fmla="*/ 162838 h 1240077"/>
              <a:gd name="connsiteX41" fmla="*/ 3785757 w 3874804"/>
              <a:gd name="connsiteY41" fmla="*/ 150312 h 1240077"/>
              <a:gd name="connsiteX42" fmla="*/ 3823335 w 3874804"/>
              <a:gd name="connsiteY42" fmla="*/ 137786 h 1240077"/>
              <a:gd name="connsiteX43" fmla="*/ 3873439 w 3874804"/>
              <a:gd name="connsiteY43" fmla="*/ 125260 h 1240077"/>
              <a:gd name="connsiteX44" fmla="*/ 3798283 w 3874804"/>
              <a:gd name="connsiteY44" fmla="*/ 100208 h 1240077"/>
              <a:gd name="connsiteX45" fmla="*/ 3723127 w 3874804"/>
              <a:gd name="connsiteY45" fmla="*/ 50104 h 1240077"/>
              <a:gd name="connsiteX46" fmla="*/ 3685549 w 3874804"/>
              <a:gd name="connsiteY46" fmla="*/ 37578 h 1240077"/>
              <a:gd name="connsiteX47" fmla="*/ 3647971 w 3874804"/>
              <a:gd name="connsiteY47" fmla="*/ 12526 h 1240077"/>
              <a:gd name="connsiteX48" fmla="*/ 3610393 w 3874804"/>
              <a:gd name="connsiteY48" fmla="*/ 0 h 1240077"/>
              <a:gd name="connsiteX49" fmla="*/ 3748179 w 3874804"/>
              <a:gd name="connsiteY49" fmla="*/ 37578 h 1240077"/>
              <a:gd name="connsiteX50" fmla="*/ 3785757 w 3874804"/>
              <a:gd name="connsiteY50" fmla="*/ 50104 h 1240077"/>
              <a:gd name="connsiteX51" fmla="*/ 3823335 w 3874804"/>
              <a:gd name="connsiteY51" fmla="*/ 62630 h 1240077"/>
              <a:gd name="connsiteX52" fmla="*/ 3848387 w 3874804"/>
              <a:gd name="connsiteY52" fmla="*/ 100208 h 1240077"/>
              <a:gd name="connsiteX53" fmla="*/ 3823335 w 3874804"/>
              <a:gd name="connsiteY53" fmla="*/ 150312 h 1240077"/>
              <a:gd name="connsiteX54" fmla="*/ 3798283 w 3874804"/>
              <a:gd name="connsiteY54" fmla="*/ 212942 h 1240077"/>
              <a:gd name="connsiteX55" fmla="*/ 3785757 w 3874804"/>
              <a:gd name="connsiteY55" fmla="*/ 250520 h 1240077"/>
              <a:gd name="connsiteX56" fmla="*/ 3773231 w 3874804"/>
              <a:gd name="connsiteY56" fmla="*/ 313151 h 1240077"/>
              <a:gd name="connsiteX57" fmla="*/ 3748179 w 3874804"/>
              <a:gd name="connsiteY57" fmla="*/ 363255 h 1240077"/>
              <a:gd name="connsiteX58" fmla="*/ 3735653 w 3874804"/>
              <a:gd name="connsiteY58" fmla="*/ 413359 h 1240077"/>
              <a:gd name="connsiteX59" fmla="*/ 3723127 w 3874804"/>
              <a:gd name="connsiteY59" fmla="*/ 450937 h 1240077"/>
              <a:gd name="connsiteX60" fmla="*/ 3698075 w 3874804"/>
              <a:gd name="connsiteY60" fmla="*/ 501041 h 1240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874804" h="1240077">
                <a:moveTo>
                  <a:pt x="15423" y="1027134"/>
                </a:moveTo>
                <a:cubicBezTo>
                  <a:pt x="-5205" y="1109647"/>
                  <a:pt x="-8913" y="1095222"/>
                  <a:pt x="27949" y="1215024"/>
                </a:cubicBezTo>
                <a:cubicBezTo>
                  <a:pt x="31422" y="1226312"/>
                  <a:pt x="44650" y="1231726"/>
                  <a:pt x="53001" y="1240077"/>
                </a:cubicBezTo>
                <a:cubicBezTo>
                  <a:pt x="82486" y="1235865"/>
                  <a:pt x="147762" y="1244434"/>
                  <a:pt x="165735" y="1202498"/>
                </a:cubicBezTo>
                <a:cubicBezTo>
                  <a:pt x="174122" y="1182929"/>
                  <a:pt x="174086" y="1160745"/>
                  <a:pt x="178261" y="1139868"/>
                </a:cubicBezTo>
                <a:cubicBezTo>
                  <a:pt x="145886" y="1042742"/>
                  <a:pt x="152561" y="1101412"/>
                  <a:pt x="353626" y="1114816"/>
                </a:cubicBezTo>
                <a:lnTo>
                  <a:pt x="428782" y="1139868"/>
                </a:lnTo>
                <a:cubicBezTo>
                  <a:pt x="471936" y="1154253"/>
                  <a:pt x="524186" y="1172737"/>
                  <a:pt x="566568" y="1177446"/>
                </a:cubicBezTo>
                <a:lnTo>
                  <a:pt x="679302" y="1189972"/>
                </a:lnTo>
                <a:cubicBezTo>
                  <a:pt x="837965" y="1185797"/>
                  <a:pt x="996745" y="1184820"/>
                  <a:pt x="1155292" y="1177446"/>
                </a:cubicBezTo>
                <a:cubicBezTo>
                  <a:pt x="1176559" y="1176457"/>
                  <a:pt x="1196879" y="1168157"/>
                  <a:pt x="1217922" y="1164920"/>
                </a:cubicBezTo>
                <a:cubicBezTo>
                  <a:pt x="1251193" y="1159801"/>
                  <a:pt x="1284727" y="1156569"/>
                  <a:pt x="1318130" y="1152394"/>
                </a:cubicBezTo>
                <a:cubicBezTo>
                  <a:pt x="1330656" y="1148219"/>
                  <a:pt x="1342717" y="1142230"/>
                  <a:pt x="1355708" y="1139868"/>
                </a:cubicBezTo>
                <a:cubicBezTo>
                  <a:pt x="1441484" y="1124272"/>
                  <a:pt x="1494607" y="1131146"/>
                  <a:pt x="1581176" y="1102290"/>
                </a:cubicBezTo>
                <a:cubicBezTo>
                  <a:pt x="1775072" y="1037659"/>
                  <a:pt x="1574812" y="1111736"/>
                  <a:pt x="1693911" y="1052186"/>
                </a:cubicBezTo>
                <a:cubicBezTo>
                  <a:pt x="1779147" y="1009568"/>
                  <a:pt x="1677333" y="1079771"/>
                  <a:pt x="1781593" y="1014608"/>
                </a:cubicBezTo>
                <a:cubicBezTo>
                  <a:pt x="1799296" y="1003543"/>
                  <a:pt x="1814709" y="989164"/>
                  <a:pt x="1831697" y="977030"/>
                </a:cubicBezTo>
                <a:cubicBezTo>
                  <a:pt x="1843947" y="968280"/>
                  <a:pt x="1857710" y="961616"/>
                  <a:pt x="1869275" y="951978"/>
                </a:cubicBezTo>
                <a:cubicBezTo>
                  <a:pt x="1882884" y="940637"/>
                  <a:pt x="1892870" y="925276"/>
                  <a:pt x="1906853" y="914400"/>
                </a:cubicBezTo>
                <a:cubicBezTo>
                  <a:pt x="1930619" y="895915"/>
                  <a:pt x="1960719" y="885586"/>
                  <a:pt x="1982009" y="864296"/>
                </a:cubicBezTo>
                <a:cubicBezTo>
                  <a:pt x="1994535" y="851770"/>
                  <a:pt x="2005978" y="838059"/>
                  <a:pt x="2019587" y="826718"/>
                </a:cubicBezTo>
                <a:cubicBezTo>
                  <a:pt x="2031152" y="817080"/>
                  <a:pt x="2045735" y="811463"/>
                  <a:pt x="2057165" y="801666"/>
                </a:cubicBezTo>
                <a:cubicBezTo>
                  <a:pt x="2075098" y="786294"/>
                  <a:pt x="2087617" y="764663"/>
                  <a:pt x="2107270" y="751561"/>
                </a:cubicBezTo>
                <a:cubicBezTo>
                  <a:pt x="2200569" y="689362"/>
                  <a:pt x="2085980" y="769303"/>
                  <a:pt x="2182426" y="688931"/>
                </a:cubicBezTo>
                <a:cubicBezTo>
                  <a:pt x="2193991" y="679293"/>
                  <a:pt x="2208439" y="673517"/>
                  <a:pt x="2220004" y="663879"/>
                </a:cubicBezTo>
                <a:cubicBezTo>
                  <a:pt x="2316450" y="583507"/>
                  <a:pt x="2201861" y="663448"/>
                  <a:pt x="2295160" y="601249"/>
                </a:cubicBezTo>
                <a:cubicBezTo>
                  <a:pt x="2366141" y="494778"/>
                  <a:pt x="2249231" y="659704"/>
                  <a:pt x="2395368" y="513567"/>
                </a:cubicBezTo>
                <a:cubicBezTo>
                  <a:pt x="2407894" y="501041"/>
                  <a:pt x="2418207" y="485815"/>
                  <a:pt x="2432946" y="475989"/>
                </a:cubicBezTo>
                <a:cubicBezTo>
                  <a:pt x="2443932" y="468665"/>
                  <a:pt x="2458388" y="468664"/>
                  <a:pt x="2470524" y="463463"/>
                </a:cubicBezTo>
                <a:cubicBezTo>
                  <a:pt x="2624247" y="397583"/>
                  <a:pt x="2432410" y="476258"/>
                  <a:pt x="2558207" y="413359"/>
                </a:cubicBezTo>
                <a:cubicBezTo>
                  <a:pt x="2570017" y="407454"/>
                  <a:pt x="2583975" y="406738"/>
                  <a:pt x="2595785" y="400833"/>
                </a:cubicBezTo>
                <a:cubicBezTo>
                  <a:pt x="2609250" y="394100"/>
                  <a:pt x="2619606" y="381895"/>
                  <a:pt x="2633363" y="375781"/>
                </a:cubicBezTo>
                <a:cubicBezTo>
                  <a:pt x="2657494" y="365056"/>
                  <a:pt x="2683467" y="359080"/>
                  <a:pt x="2708519" y="350729"/>
                </a:cubicBezTo>
                <a:cubicBezTo>
                  <a:pt x="2721045" y="346554"/>
                  <a:pt x="2735111" y="345527"/>
                  <a:pt x="2746097" y="338203"/>
                </a:cubicBezTo>
                <a:cubicBezTo>
                  <a:pt x="2779990" y="315608"/>
                  <a:pt x="2794052" y="303989"/>
                  <a:pt x="2833779" y="288098"/>
                </a:cubicBezTo>
                <a:cubicBezTo>
                  <a:pt x="2858297" y="278290"/>
                  <a:pt x="2883883" y="271397"/>
                  <a:pt x="2908935" y="263046"/>
                </a:cubicBezTo>
                <a:lnTo>
                  <a:pt x="2946513" y="250520"/>
                </a:lnTo>
                <a:lnTo>
                  <a:pt x="3021670" y="225468"/>
                </a:lnTo>
                <a:cubicBezTo>
                  <a:pt x="3034196" y="221293"/>
                  <a:pt x="3046301" y="215531"/>
                  <a:pt x="3059248" y="212942"/>
                </a:cubicBezTo>
                <a:cubicBezTo>
                  <a:pt x="3080125" y="208767"/>
                  <a:pt x="3101133" y="205203"/>
                  <a:pt x="3121878" y="200416"/>
                </a:cubicBezTo>
                <a:cubicBezTo>
                  <a:pt x="3189024" y="184921"/>
                  <a:pt x="3240912" y="165898"/>
                  <a:pt x="3309768" y="162838"/>
                </a:cubicBezTo>
                <a:cubicBezTo>
                  <a:pt x="3468329" y="155791"/>
                  <a:pt x="3627094" y="154487"/>
                  <a:pt x="3785757" y="150312"/>
                </a:cubicBezTo>
                <a:cubicBezTo>
                  <a:pt x="3798283" y="146137"/>
                  <a:pt x="3810639" y="141413"/>
                  <a:pt x="3823335" y="137786"/>
                </a:cubicBezTo>
                <a:cubicBezTo>
                  <a:pt x="3839888" y="133057"/>
                  <a:pt x="3882988" y="139584"/>
                  <a:pt x="3873439" y="125260"/>
                </a:cubicBezTo>
                <a:cubicBezTo>
                  <a:pt x="3858791" y="103288"/>
                  <a:pt x="3820255" y="114856"/>
                  <a:pt x="3798283" y="100208"/>
                </a:cubicBezTo>
                <a:cubicBezTo>
                  <a:pt x="3773231" y="83507"/>
                  <a:pt x="3751691" y="59625"/>
                  <a:pt x="3723127" y="50104"/>
                </a:cubicBezTo>
                <a:cubicBezTo>
                  <a:pt x="3710601" y="45929"/>
                  <a:pt x="3697359" y="43483"/>
                  <a:pt x="3685549" y="37578"/>
                </a:cubicBezTo>
                <a:cubicBezTo>
                  <a:pt x="3672084" y="30845"/>
                  <a:pt x="3661436" y="19259"/>
                  <a:pt x="3647971" y="12526"/>
                </a:cubicBezTo>
                <a:cubicBezTo>
                  <a:pt x="3636161" y="6621"/>
                  <a:pt x="3597189" y="0"/>
                  <a:pt x="3610393" y="0"/>
                </a:cubicBezTo>
                <a:cubicBezTo>
                  <a:pt x="3645803" y="0"/>
                  <a:pt x="3718706" y="27754"/>
                  <a:pt x="3748179" y="37578"/>
                </a:cubicBezTo>
                <a:lnTo>
                  <a:pt x="3785757" y="50104"/>
                </a:lnTo>
                <a:lnTo>
                  <a:pt x="3823335" y="62630"/>
                </a:lnTo>
                <a:cubicBezTo>
                  <a:pt x="3831686" y="75156"/>
                  <a:pt x="3848387" y="85154"/>
                  <a:pt x="3848387" y="100208"/>
                </a:cubicBezTo>
                <a:cubicBezTo>
                  <a:pt x="3848387" y="118881"/>
                  <a:pt x="3830919" y="133249"/>
                  <a:pt x="3823335" y="150312"/>
                </a:cubicBezTo>
                <a:cubicBezTo>
                  <a:pt x="3814203" y="170859"/>
                  <a:pt x="3806178" y="191889"/>
                  <a:pt x="3798283" y="212942"/>
                </a:cubicBezTo>
                <a:cubicBezTo>
                  <a:pt x="3793647" y="225305"/>
                  <a:pt x="3788959" y="237711"/>
                  <a:pt x="3785757" y="250520"/>
                </a:cubicBezTo>
                <a:cubicBezTo>
                  <a:pt x="3780593" y="271175"/>
                  <a:pt x="3779964" y="292953"/>
                  <a:pt x="3773231" y="313151"/>
                </a:cubicBezTo>
                <a:cubicBezTo>
                  <a:pt x="3767326" y="330865"/>
                  <a:pt x="3754735" y="345771"/>
                  <a:pt x="3748179" y="363255"/>
                </a:cubicBezTo>
                <a:cubicBezTo>
                  <a:pt x="3742134" y="379374"/>
                  <a:pt x="3740382" y="396806"/>
                  <a:pt x="3735653" y="413359"/>
                </a:cubicBezTo>
                <a:cubicBezTo>
                  <a:pt x="3732026" y="426055"/>
                  <a:pt x="3729032" y="439127"/>
                  <a:pt x="3723127" y="450937"/>
                </a:cubicBezTo>
                <a:cubicBezTo>
                  <a:pt x="3695759" y="505673"/>
                  <a:pt x="3698075" y="469665"/>
                  <a:pt x="3698075" y="50104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818356" y="1030859"/>
            <a:ext cx="3369501" cy="347004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02FC9C-A49A-D04D-A7AF-9F845C7920A8}"/>
              </a:ext>
            </a:extLst>
          </p:cNvPr>
          <p:cNvSpPr txBox="1"/>
          <p:nvPr/>
        </p:nvSpPr>
        <p:spPr>
          <a:xfrm>
            <a:off x="2054268" y="3795386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E05FF0-7970-6043-AADB-06BBA5BB232E}"/>
              </a:ext>
            </a:extLst>
          </p:cNvPr>
          <p:cNvSpPr txBox="1"/>
          <p:nvPr/>
        </p:nvSpPr>
        <p:spPr>
          <a:xfrm>
            <a:off x="7141922" y="2920651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789841-E0DC-E24F-9B87-AE7BDB372120}"/>
              </a:ext>
            </a:extLst>
          </p:cNvPr>
          <p:cNvSpPr txBox="1"/>
          <p:nvPr/>
        </p:nvSpPr>
        <p:spPr>
          <a:xfrm>
            <a:off x="2081408" y="4774503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118771320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922" y="171885"/>
            <a:ext cx="4445000" cy="18669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96047" y="3406911"/>
            <a:ext cx="1309816" cy="1309816"/>
          </a:xfrm>
          <a:prstGeom prst="rect">
            <a:avLst/>
          </a:prstGeom>
          <a:solidFill>
            <a:schemeClr val="bg1"/>
          </a:solidFill>
          <a:ln w="38100"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668044" y="3006247"/>
            <a:ext cx="3920646" cy="1215024"/>
          </a:xfrm>
          <a:custGeom>
            <a:avLst/>
            <a:gdLst>
              <a:gd name="connsiteX0" fmla="*/ 12526 w 3920646"/>
              <a:gd name="connsiteY0" fmla="*/ 1002082 h 1215024"/>
              <a:gd name="connsiteX1" fmla="*/ 0 w 3920646"/>
              <a:gd name="connsiteY1" fmla="*/ 1052186 h 1215024"/>
              <a:gd name="connsiteX2" fmla="*/ 25052 w 3920646"/>
              <a:gd name="connsiteY2" fmla="*/ 1177446 h 1215024"/>
              <a:gd name="connsiteX3" fmla="*/ 50104 w 3920646"/>
              <a:gd name="connsiteY3" fmla="*/ 1215024 h 1215024"/>
              <a:gd name="connsiteX4" fmla="*/ 187890 w 3920646"/>
              <a:gd name="connsiteY4" fmla="*/ 1164920 h 1215024"/>
              <a:gd name="connsiteX5" fmla="*/ 200416 w 3920646"/>
              <a:gd name="connsiteY5" fmla="*/ 1127342 h 1215024"/>
              <a:gd name="connsiteX6" fmla="*/ 225468 w 3920646"/>
              <a:gd name="connsiteY6" fmla="*/ 1089764 h 1215024"/>
              <a:gd name="connsiteX7" fmla="*/ 388307 w 3920646"/>
              <a:gd name="connsiteY7" fmla="*/ 1077238 h 1215024"/>
              <a:gd name="connsiteX8" fmla="*/ 425885 w 3920646"/>
              <a:gd name="connsiteY8" fmla="*/ 1064712 h 1215024"/>
              <a:gd name="connsiteX9" fmla="*/ 488515 w 3920646"/>
              <a:gd name="connsiteY9" fmla="*/ 1052186 h 1215024"/>
              <a:gd name="connsiteX10" fmla="*/ 538619 w 3920646"/>
              <a:gd name="connsiteY10" fmla="*/ 1039660 h 1215024"/>
              <a:gd name="connsiteX11" fmla="*/ 576197 w 3920646"/>
              <a:gd name="connsiteY11" fmla="*/ 1014608 h 1215024"/>
              <a:gd name="connsiteX12" fmla="*/ 626301 w 3920646"/>
              <a:gd name="connsiteY12" fmla="*/ 1002082 h 1215024"/>
              <a:gd name="connsiteX13" fmla="*/ 713983 w 3920646"/>
              <a:gd name="connsiteY13" fmla="*/ 977030 h 1215024"/>
              <a:gd name="connsiteX14" fmla="*/ 851770 w 3920646"/>
              <a:gd name="connsiteY14" fmla="*/ 951978 h 1215024"/>
              <a:gd name="connsiteX15" fmla="*/ 914400 w 3920646"/>
              <a:gd name="connsiteY15" fmla="*/ 926926 h 1215024"/>
              <a:gd name="connsiteX16" fmla="*/ 951978 w 3920646"/>
              <a:gd name="connsiteY16" fmla="*/ 914400 h 1215024"/>
              <a:gd name="connsiteX17" fmla="*/ 1052186 w 3920646"/>
              <a:gd name="connsiteY17" fmla="*/ 864295 h 1215024"/>
              <a:gd name="connsiteX18" fmla="*/ 1152394 w 3920646"/>
              <a:gd name="connsiteY18" fmla="*/ 826717 h 1215024"/>
              <a:gd name="connsiteX19" fmla="*/ 1189972 w 3920646"/>
              <a:gd name="connsiteY19" fmla="*/ 814191 h 1215024"/>
              <a:gd name="connsiteX20" fmla="*/ 1340285 w 3920646"/>
              <a:gd name="connsiteY20" fmla="*/ 726509 h 1215024"/>
              <a:gd name="connsiteX21" fmla="*/ 1390389 w 3920646"/>
              <a:gd name="connsiteY21" fmla="*/ 651353 h 1215024"/>
              <a:gd name="connsiteX22" fmla="*/ 1465545 w 3920646"/>
              <a:gd name="connsiteY22" fmla="*/ 538619 h 1215024"/>
              <a:gd name="connsiteX23" fmla="*/ 1490597 w 3920646"/>
              <a:gd name="connsiteY23" fmla="*/ 501041 h 1215024"/>
              <a:gd name="connsiteX24" fmla="*/ 1565753 w 3920646"/>
              <a:gd name="connsiteY24" fmla="*/ 413358 h 1215024"/>
              <a:gd name="connsiteX25" fmla="*/ 1590805 w 3920646"/>
              <a:gd name="connsiteY25" fmla="*/ 375780 h 1215024"/>
              <a:gd name="connsiteX26" fmla="*/ 1640909 w 3920646"/>
              <a:gd name="connsiteY26" fmla="*/ 325676 h 1215024"/>
              <a:gd name="connsiteX27" fmla="*/ 1728592 w 3920646"/>
              <a:gd name="connsiteY27" fmla="*/ 212942 h 1215024"/>
              <a:gd name="connsiteX28" fmla="*/ 1878904 w 3920646"/>
              <a:gd name="connsiteY28" fmla="*/ 112734 h 1215024"/>
              <a:gd name="connsiteX29" fmla="*/ 1916482 w 3920646"/>
              <a:gd name="connsiteY29" fmla="*/ 87682 h 1215024"/>
              <a:gd name="connsiteX30" fmla="*/ 1954060 w 3920646"/>
              <a:gd name="connsiteY30" fmla="*/ 75156 h 1215024"/>
              <a:gd name="connsiteX31" fmla="*/ 2066794 w 3920646"/>
              <a:gd name="connsiteY31" fmla="*/ 25052 h 1215024"/>
              <a:gd name="connsiteX32" fmla="*/ 2417523 w 3920646"/>
              <a:gd name="connsiteY32" fmla="*/ 0 h 1215024"/>
              <a:gd name="connsiteX33" fmla="*/ 2906038 w 3920646"/>
              <a:gd name="connsiteY33" fmla="*/ 12526 h 1215024"/>
              <a:gd name="connsiteX34" fmla="*/ 2943616 w 3920646"/>
              <a:gd name="connsiteY34" fmla="*/ 25052 h 1215024"/>
              <a:gd name="connsiteX35" fmla="*/ 3031298 w 3920646"/>
              <a:gd name="connsiteY35" fmla="*/ 37578 h 1215024"/>
              <a:gd name="connsiteX36" fmla="*/ 3118981 w 3920646"/>
              <a:gd name="connsiteY36" fmla="*/ 62630 h 1215024"/>
              <a:gd name="connsiteX37" fmla="*/ 3219189 w 3920646"/>
              <a:gd name="connsiteY37" fmla="*/ 87682 h 1215024"/>
              <a:gd name="connsiteX38" fmla="*/ 3269293 w 3920646"/>
              <a:gd name="connsiteY38" fmla="*/ 112734 h 1215024"/>
              <a:gd name="connsiteX39" fmla="*/ 3356975 w 3920646"/>
              <a:gd name="connsiteY39" fmla="*/ 137786 h 1215024"/>
              <a:gd name="connsiteX40" fmla="*/ 3394553 w 3920646"/>
              <a:gd name="connsiteY40" fmla="*/ 162838 h 1215024"/>
              <a:gd name="connsiteX41" fmla="*/ 3469709 w 3920646"/>
              <a:gd name="connsiteY41" fmla="*/ 187890 h 1215024"/>
              <a:gd name="connsiteX42" fmla="*/ 3544866 w 3920646"/>
              <a:gd name="connsiteY42" fmla="*/ 225468 h 1215024"/>
              <a:gd name="connsiteX43" fmla="*/ 3582444 w 3920646"/>
              <a:gd name="connsiteY43" fmla="*/ 250520 h 1215024"/>
              <a:gd name="connsiteX44" fmla="*/ 3620022 w 3920646"/>
              <a:gd name="connsiteY44" fmla="*/ 263046 h 1215024"/>
              <a:gd name="connsiteX45" fmla="*/ 3657600 w 3920646"/>
              <a:gd name="connsiteY45" fmla="*/ 288098 h 1215024"/>
              <a:gd name="connsiteX46" fmla="*/ 3695178 w 3920646"/>
              <a:gd name="connsiteY46" fmla="*/ 300624 h 1215024"/>
              <a:gd name="connsiteX47" fmla="*/ 3732756 w 3920646"/>
              <a:gd name="connsiteY47" fmla="*/ 325676 h 1215024"/>
              <a:gd name="connsiteX48" fmla="*/ 3807912 w 3920646"/>
              <a:gd name="connsiteY48" fmla="*/ 350728 h 1215024"/>
              <a:gd name="connsiteX49" fmla="*/ 3845490 w 3920646"/>
              <a:gd name="connsiteY49" fmla="*/ 363254 h 1215024"/>
              <a:gd name="connsiteX50" fmla="*/ 3920646 w 3920646"/>
              <a:gd name="connsiteY50" fmla="*/ 400832 h 1215024"/>
              <a:gd name="connsiteX51" fmla="*/ 3895594 w 3920646"/>
              <a:gd name="connsiteY51" fmla="*/ 363254 h 1215024"/>
              <a:gd name="connsiteX52" fmla="*/ 3883068 w 3920646"/>
              <a:gd name="connsiteY52" fmla="*/ 250520 h 1215024"/>
              <a:gd name="connsiteX53" fmla="*/ 3858016 w 3920646"/>
              <a:gd name="connsiteY53" fmla="*/ 175364 h 1215024"/>
              <a:gd name="connsiteX54" fmla="*/ 3845490 w 3920646"/>
              <a:gd name="connsiteY54" fmla="*/ 137786 h 1215024"/>
              <a:gd name="connsiteX55" fmla="*/ 3870542 w 3920646"/>
              <a:gd name="connsiteY55" fmla="*/ 175364 h 1215024"/>
              <a:gd name="connsiteX56" fmla="*/ 3883068 w 3920646"/>
              <a:gd name="connsiteY56" fmla="*/ 212942 h 1215024"/>
              <a:gd name="connsiteX57" fmla="*/ 3895594 w 3920646"/>
              <a:gd name="connsiteY57" fmla="*/ 300624 h 1215024"/>
              <a:gd name="connsiteX58" fmla="*/ 3920646 w 3920646"/>
              <a:gd name="connsiteY58" fmla="*/ 388306 h 1215024"/>
              <a:gd name="connsiteX59" fmla="*/ 3908120 w 3920646"/>
              <a:gd name="connsiteY59" fmla="*/ 488515 h 1215024"/>
              <a:gd name="connsiteX60" fmla="*/ 3832964 w 3920646"/>
              <a:gd name="connsiteY60" fmla="*/ 513567 h 1215024"/>
              <a:gd name="connsiteX61" fmla="*/ 3757808 w 3920646"/>
              <a:gd name="connsiteY61" fmla="*/ 563671 h 121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920646" h="1215024">
                <a:moveTo>
                  <a:pt x="12526" y="1002082"/>
                </a:moveTo>
                <a:cubicBezTo>
                  <a:pt x="8351" y="1018783"/>
                  <a:pt x="0" y="1034971"/>
                  <a:pt x="0" y="1052186"/>
                </a:cubicBezTo>
                <a:cubicBezTo>
                  <a:pt x="0" y="1075267"/>
                  <a:pt x="9627" y="1146595"/>
                  <a:pt x="25052" y="1177446"/>
                </a:cubicBezTo>
                <a:cubicBezTo>
                  <a:pt x="31785" y="1190911"/>
                  <a:pt x="41753" y="1202498"/>
                  <a:pt x="50104" y="1215024"/>
                </a:cubicBezTo>
                <a:cubicBezTo>
                  <a:pt x="125474" y="1205603"/>
                  <a:pt x="148829" y="1223511"/>
                  <a:pt x="187890" y="1164920"/>
                </a:cubicBezTo>
                <a:cubicBezTo>
                  <a:pt x="195214" y="1153934"/>
                  <a:pt x="196241" y="1139868"/>
                  <a:pt x="200416" y="1127342"/>
                </a:cubicBezTo>
                <a:cubicBezTo>
                  <a:pt x="184688" y="1064429"/>
                  <a:pt x="171558" y="1071794"/>
                  <a:pt x="225468" y="1089764"/>
                </a:cubicBezTo>
                <a:cubicBezTo>
                  <a:pt x="279748" y="1085589"/>
                  <a:pt x="334287" y="1083990"/>
                  <a:pt x="388307" y="1077238"/>
                </a:cubicBezTo>
                <a:cubicBezTo>
                  <a:pt x="401409" y="1075600"/>
                  <a:pt x="413076" y="1067914"/>
                  <a:pt x="425885" y="1064712"/>
                </a:cubicBezTo>
                <a:cubicBezTo>
                  <a:pt x="446539" y="1059548"/>
                  <a:pt x="467732" y="1056804"/>
                  <a:pt x="488515" y="1052186"/>
                </a:cubicBezTo>
                <a:cubicBezTo>
                  <a:pt x="505320" y="1048451"/>
                  <a:pt x="521918" y="1043835"/>
                  <a:pt x="538619" y="1039660"/>
                </a:cubicBezTo>
                <a:cubicBezTo>
                  <a:pt x="551145" y="1031309"/>
                  <a:pt x="562360" y="1020538"/>
                  <a:pt x="576197" y="1014608"/>
                </a:cubicBezTo>
                <a:cubicBezTo>
                  <a:pt x="592020" y="1007827"/>
                  <a:pt x="609748" y="1006811"/>
                  <a:pt x="626301" y="1002082"/>
                </a:cubicBezTo>
                <a:cubicBezTo>
                  <a:pt x="673253" y="988667"/>
                  <a:pt x="660141" y="986819"/>
                  <a:pt x="713983" y="977030"/>
                </a:cubicBezTo>
                <a:cubicBezTo>
                  <a:pt x="771360" y="966598"/>
                  <a:pt x="800631" y="969024"/>
                  <a:pt x="851770" y="951978"/>
                </a:cubicBezTo>
                <a:cubicBezTo>
                  <a:pt x="873101" y="944868"/>
                  <a:pt x="893347" y="934821"/>
                  <a:pt x="914400" y="926926"/>
                </a:cubicBezTo>
                <a:cubicBezTo>
                  <a:pt x="926763" y="922290"/>
                  <a:pt x="939958" y="919864"/>
                  <a:pt x="951978" y="914400"/>
                </a:cubicBezTo>
                <a:cubicBezTo>
                  <a:pt x="985976" y="898946"/>
                  <a:pt x="1015956" y="873353"/>
                  <a:pt x="1052186" y="864295"/>
                </a:cubicBezTo>
                <a:cubicBezTo>
                  <a:pt x="1144561" y="841201"/>
                  <a:pt x="1060691" y="866018"/>
                  <a:pt x="1152394" y="826717"/>
                </a:cubicBezTo>
                <a:cubicBezTo>
                  <a:pt x="1164530" y="821516"/>
                  <a:pt x="1177952" y="819655"/>
                  <a:pt x="1189972" y="814191"/>
                </a:cubicBezTo>
                <a:cubicBezTo>
                  <a:pt x="1290565" y="768467"/>
                  <a:pt x="1270528" y="778827"/>
                  <a:pt x="1340285" y="726509"/>
                </a:cubicBezTo>
                <a:cubicBezTo>
                  <a:pt x="1364241" y="654642"/>
                  <a:pt x="1335656" y="721724"/>
                  <a:pt x="1390389" y="651353"/>
                </a:cubicBezTo>
                <a:lnTo>
                  <a:pt x="1465545" y="538619"/>
                </a:lnTo>
                <a:cubicBezTo>
                  <a:pt x="1473896" y="526093"/>
                  <a:pt x="1481564" y="513085"/>
                  <a:pt x="1490597" y="501041"/>
                </a:cubicBezTo>
                <a:cubicBezTo>
                  <a:pt x="1631333" y="313393"/>
                  <a:pt x="1434898" y="570386"/>
                  <a:pt x="1565753" y="413358"/>
                </a:cubicBezTo>
                <a:cubicBezTo>
                  <a:pt x="1575391" y="401793"/>
                  <a:pt x="1581008" y="387210"/>
                  <a:pt x="1590805" y="375780"/>
                </a:cubicBezTo>
                <a:cubicBezTo>
                  <a:pt x="1606176" y="357847"/>
                  <a:pt x="1626154" y="344119"/>
                  <a:pt x="1640909" y="325676"/>
                </a:cubicBezTo>
                <a:cubicBezTo>
                  <a:pt x="1693405" y="260056"/>
                  <a:pt x="1674098" y="257528"/>
                  <a:pt x="1728592" y="212942"/>
                </a:cubicBezTo>
                <a:cubicBezTo>
                  <a:pt x="1868526" y="98451"/>
                  <a:pt x="1780369" y="169040"/>
                  <a:pt x="1878904" y="112734"/>
                </a:cubicBezTo>
                <a:cubicBezTo>
                  <a:pt x="1891975" y="105265"/>
                  <a:pt x="1903017" y="94415"/>
                  <a:pt x="1916482" y="87682"/>
                </a:cubicBezTo>
                <a:cubicBezTo>
                  <a:pt x="1928292" y="81777"/>
                  <a:pt x="1942250" y="81061"/>
                  <a:pt x="1954060" y="75156"/>
                </a:cubicBezTo>
                <a:cubicBezTo>
                  <a:pt x="2014207" y="45083"/>
                  <a:pt x="1976310" y="37978"/>
                  <a:pt x="2066794" y="25052"/>
                </a:cubicBezTo>
                <a:cubicBezTo>
                  <a:pt x="2241376" y="112"/>
                  <a:pt x="2124986" y="13930"/>
                  <a:pt x="2417523" y="0"/>
                </a:cubicBezTo>
                <a:cubicBezTo>
                  <a:pt x="2580361" y="4175"/>
                  <a:pt x="2743331" y="4778"/>
                  <a:pt x="2906038" y="12526"/>
                </a:cubicBezTo>
                <a:cubicBezTo>
                  <a:pt x="2919227" y="13154"/>
                  <a:pt x="2930669" y="22463"/>
                  <a:pt x="2943616" y="25052"/>
                </a:cubicBezTo>
                <a:cubicBezTo>
                  <a:pt x="2972567" y="30842"/>
                  <a:pt x="3002250" y="32297"/>
                  <a:pt x="3031298" y="37578"/>
                </a:cubicBezTo>
                <a:cubicBezTo>
                  <a:pt x="3093890" y="48958"/>
                  <a:pt x="3065318" y="47995"/>
                  <a:pt x="3118981" y="62630"/>
                </a:cubicBezTo>
                <a:cubicBezTo>
                  <a:pt x="3152198" y="71689"/>
                  <a:pt x="3188393" y="72284"/>
                  <a:pt x="3219189" y="87682"/>
                </a:cubicBezTo>
                <a:cubicBezTo>
                  <a:pt x="3235890" y="96033"/>
                  <a:pt x="3252130" y="105378"/>
                  <a:pt x="3269293" y="112734"/>
                </a:cubicBezTo>
                <a:cubicBezTo>
                  <a:pt x="3294451" y="123516"/>
                  <a:pt x="3331550" y="131430"/>
                  <a:pt x="3356975" y="137786"/>
                </a:cubicBezTo>
                <a:cubicBezTo>
                  <a:pt x="3369501" y="146137"/>
                  <a:pt x="3380796" y="156724"/>
                  <a:pt x="3394553" y="162838"/>
                </a:cubicBezTo>
                <a:cubicBezTo>
                  <a:pt x="3418684" y="173563"/>
                  <a:pt x="3447737" y="173242"/>
                  <a:pt x="3469709" y="187890"/>
                </a:cubicBezTo>
                <a:cubicBezTo>
                  <a:pt x="3577411" y="259689"/>
                  <a:pt x="3441140" y="173605"/>
                  <a:pt x="3544866" y="225468"/>
                </a:cubicBezTo>
                <a:cubicBezTo>
                  <a:pt x="3558331" y="232201"/>
                  <a:pt x="3568979" y="243787"/>
                  <a:pt x="3582444" y="250520"/>
                </a:cubicBezTo>
                <a:cubicBezTo>
                  <a:pt x="3594254" y="256425"/>
                  <a:pt x="3608212" y="257141"/>
                  <a:pt x="3620022" y="263046"/>
                </a:cubicBezTo>
                <a:cubicBezTo>
                  <a:pt x="3633487" y="269779"/>
                  <a:pt x="3644135" y="281365"/>
                  <a:pt x="3657600" y="288098"/>
                </a:cubicBezTo>
                <a:cubicBezTo>
                  <a:pt x="3669410" y="294003"/>
                  <a:pt x="3683368" y="294719"/>
                  <a:pt x="3695178" y="300624"/>
                </a:cubicBezTo>
                <a:cubicBezTo>
                  <a:pt x="3708643" y="307357"/>
                  <a:pt x="3718999" y="319562"/>
                  <a:pt x="3732756" y="325676"/>
                </a:cubicBezTo>
                <a:cubicBezTo>
                  <a:pt x="3756887" y="336401"/>
                  <a:pt x="3782860" y="342377"/>
                  <a:pt x="3807912" y="350728"/>
                </a:cubicBezTo>
                <a:cubicBezTo>
                  <a:pt x="3820438" y="354903"/>
                  <a:pt x="3834504" y="355930"/>
                  <a:pt x="3845490" y="363254"/>
                </a:cubicBezTo>
                <a:cubicBezTo>
                  <a:pt x="3894054" y="395630"/>
                  <a:pt x="3868786" y="383545"/>
                  <a:pt x="3920646" y="400832"/>
                </a:cubicBezTo>
                <a:cubicBezTo>
                  <a:pt x="3912295" y="388306"/>
                  <a:pt x="3899245" y="377859"/>
                  <a:pt x="3895594" y="363254"/>
                </a:cubicBezTo>
                <a:cubicBezTo>
                  <a:pt x="3886424" y="326574"/>
                  <a:pt x="3890483" y="287595"/>
                  <a:pt x="3883068" y="250520"/>
                </a:cubicBezTo>
                <a:cubicBezTo>
                  <a:pt x="3877889" y="224626"/>
                  <a:pt x="3866367" y="200416"/>
                  <a:pt x="3858016" y="175364"/>
                </a:cubicBezTo>
                <a:cubicBezTo>
                  <a:pt x="3853841" y="162838"/>
                  <a:pt x="3838166" y="126800"/>
                  <a:pt x="3845490" y="137786"/>
                </a:cubicBezTo>
                <a:cubicBezTo>
                  <a:pt x="3853841" y="150312"/>
                  <a:pt x="3863809" y="161899"/>
                  <a:pt x="3870542" y="175364"/>
                </a:cubicBezTo>
                <a:cubicBezTo>
                  <a:pt x="3876447" y="187174"/>
                  <a:pt x="3878893" y="200416"/>
                  <a:pt x="3883068" y="212942"/>
                </a:cubicBezTo>
                <a:cubicBezTo>
                  <a:pt x="3887243" y="242169"/>
                  <a:pt x="3890313" y="271576"/>
                  <a:pt x="3895594" y="300624"/>
                </a:cubicBezTo>
                <a:cubicBezTo>
                  <a:pt x="3901885" y="335226"/>
                  <a:pt x="3909914" y="356110"/>
                  <a:pt x="3920646" y="388306"/>
                </a:cubicBezTo>
                <a:cubicBezTo>
                  <a:pt x="3916471" y="421709"/>
                  <a:pt x="3927424" y="460937"/>
                  <a:pt x="3908120" y="488515"/>
                </a:cubicBezTo>
                <a:cubicBezTo>
                  <a:pt x="3892977" y="510149"/>
                  <a:pt x="3854936" y="498919"/>
                  <a:pt x="3832964" y="513567"/>
                </a:cubicBezTo>
                <a:lnTo>
                  <a:pt x="3757808" y="563671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2740303" y="4033381"/>
            <a:ext cx="3874804" cy="1240077"/>
          </a:xfrm>
          <a:custGeom>
            <a:avLst/>
            <a:gdLst>
              <a:gd name="connsiteX0" fmla="*/ 15423 w 3874804"/>
              <a:gd name="connsiteY0" fmla="*/ 1027134 h 1240077"/>
              <a:gd name="connsiteX1" fmla="*/ 27949 w 3874804"/>
              <a:gd name="connsiteY1" fmla="*/ 1215024 h 1240077"/>
              <a:gd name="connsiteX2" fmla="*/ 53001 w 3874804"/>
              <a:gd name="connsiteY2" fmla="*/ 1240077 h 1240077"/>
              <a:gd name="connsiteX3" fmla="*/ 165735 w 3874804"/>
              <a:gd name="connsiteY3" fmla="*/ 1202498 h 1240077"/>
              <a:gd name="connsiteX4" fmla="*/ 178261 w 3874804"/>
              <a:gd name="connsiteY4" fmla="*/ 1139868 h 1240077"/>
              <a:gd name="connsiteX5" fmla="*/ 353626 w 3874804"/>
              <a:gd name="connsiteY5" fmla="*/ 1114816 h 1240077"/>
              <a:gd name="connsiteX6" fmla="*/ 428782 w 3874804"/>
              <a:gd name="connsiteY6" fmla="*/ 1139868 h 1240077"/>
              <a:gd name="connsiteX7" fmla="*/ 566568 w 3874804"/>
              <a:gd name="connsiteY7" fmla="*/ 1177446 h 1240077"/>
              <a:gd name="connsiteX8" fmla="*/ 679302 w 3874804"/>
              <a:gd name="connsiteY8" fmla="*/ 1189972 h 1240077"/>
              <a:gd name="connsiteX9" fmla="*/ 1155292 w 3874804"/>
              <a:gd name="connsiteY9" fmla="*/ 1177446 h 1240077"/>
              <a:gd name="connsiteX10" fmla="*/ 1217922 w 3874804"/>
              <a:gd name="connsiteY10" fmla="*/ 1164920 h 1240077"/>
              <a:gd name="connsiteX11" fmla="*/ 1318130 w 3874804"/>
              <a:gd name="connsiteY11" fmla="*/ 1152394 h 1240077"/>
              <a:gd name="connsiteX12" fmla="*/ 1355708 w 3874804"/>
              <a:gd name="connsiteY12" fmla="*/ 1139868 h 1240077"/>
              <a:gd name="connsiteX13" fmla="*/ 1581176 w 3874804"/>
              <a:gd name="connsiteY13" fmla="*/ 1102290 h 1240077"/>
              <a:gd name="connsiteX14" fmla="*/ 1693911 w 3874804"/>
              <a:gd name="connsiteY14" fmla="*/ 1052186 h 1240077"/>
              <a:gd name="connsiteX15" fmla="*/ 1781593 w 3874804"/>
              <a:gd name="connsiteY15" fmla="*/ 1014608 h 1240077"/>
              <a:gd name="connsiteX16" fmla="*/ 1831697 w 3874804"/>
              <a:gd name="connsiteY16" fmla="*/ 977030 h 1240077"/>
              <a:gd name="connsiteX17" fmla="*/ 1869275 w 3874804"/>
              <a:gd name="connsiteY17" fmla="*/ 951978 h 1240077"/>
              <a:gd name="connsiteX18" fmla="*/ 1906853 w 3874804"/>
              <a:gd name="connsiteY18" fmla="*/ 914400 h 1240077"/>
              <a:gd name="connsiteX19" fmla="*/ 1982009 w 3874804"/>
              <a:gd name="connsiteY19" fmla="*/ 864296 h 1240077"/>
              <a:gd name="connsiteX20" fmla="*/ 2019587 w 3874804"/>
              <a:gd name="connsiteY20" fmla="*/ 826718 h 1240077"/>
              <a:gd name="connsiteX21" fmla="*/ 2057165 w 3874804"/>
              <a:gd name="connsiteY21" fmla="*/ 801666 h 1240077"/>
              <a:gd name="connsiteX22" fmla="*/ 2107270 w 3874804"/>
              <a:gd name="connsiteY22" fmla="*/ 751561 h 1240077"/>
              <a:gd name="connsiteX23" fmla="*/ 2182426 w 3874804"/>
              <a:gd name="connsiteY23" fmla="*/ 688931 h 1240077"/>
              <a:gd name="connsiteX24" fmla="*/ 2220004 w 3874804"/>
              <a:gd name="connsiteY24" fmla="*/ 663879 h 1240077"/>
              <a:gd name="connsiteX25" fmla="*/ 2295160 w 3874804"/>
              <a:gd name="connsiteY25" fmla="*/ 601249 h 1240077"/>
              <a:gd name="connsiteX26" fmla="*/ 2395368 w 3874804"/>
              <a:gd name="connsiteY26" fmla="*/ 513567 h 1240077"/>
              <a:gd name="connsiteX27" fmla="*/ 2432946 w 3874804"/>
              <a:gd name="connsiteY27" fmla="*/ 475989 h 1240077"/>
              <a:gd name="connsiteX28" fmla="*/ 2470524 w 3874804"/>
              <a:gd name="connsiteY28" fmla="*/ 463463 h 1240077"/>
              <a:gd name="connsiteX29" fmla="*/ 2558207 w 3874804"/>
              <a:gd name="connsiteY29" fmla="*/ 413359 h 1240077"/>
              <a:gd name="connsiteX30" fmla="*/ 2595785 w 3874804"/>
              <a:gd name="connsiteY30" fmla="*/ 400833 h 1240077"/>
              <a:gd name="connsiteX31" fmla="*/ 2633363 w 3874804"/>
              <a:gd name="connsiteY31" fmla="*/ 375781 h 1240077"/>
              <a:gd name="connsiteX32" fmla="*/ 2708519 w 3874804"/>
              <a:gd name="connsiteY32" fmla="*/ 350729 h 1240077"/>
              <a:gd name="connsiteX33" fmla="*/ 2746097 w 3874804"/>
              <a:gd name="connsiteY33" fmla="*/ 338203 h 1240077"/>
              <a:gd name="connsiteX34" fmla="*/ 2833779 w 3874804"/>
              <a:gd name="connsiteY34" fmla="*/ 288098 h 1240077"/>
              <a:gd name="connsiteX35" fmla="*/ 2908935 w 3874804"/>
              <a:gd name="connsiteY35" fmla="*/ 263046 h 1240077"/>
              <a:gd name="connsiteX36" fmla="*/ 2946513 w 3874804"/>
              <a:gd name="connsiteY36" fmla="*/ 250520 h 1240077"/>
              <a:gd name="connsiteX37" fmla="*/ 3021670 w 3874804"/>
              <a:gd name="connsiteY37" fmla="*/ 225468 h 1240077"/>
              <a:gd name="connsiteX38" fmla="*/ 3059248 w 3874804"/>
              <a:gd name="connsiteY38" fmla="*/ 212942 h 1240077"/>
              <a:gd name="connsiteX39" fmla="*/ 3121878 w 3874804"/>
              <a:gd name="connsiteY39" fmla="*/ 200416 h 1240077"/>
              <a:gd name="connsiteX40" fmla="*/ 3309768 w 3874804"/>
              <a:gd name="connsiteY40" fmla="*/ 162838 h 1240077"/>
              <a:gd name="connsiteX41" fmla="*/ 3785757 w 3874804"/>
              <a:gd name="connsiteY41" fmla="*/ 150312 h 1240077"/>
              <a:gd name="connsiteX42" fmla="*/ 3823335 w 3874804"/>
              <a:gd name="connsiteY42" fmla="*/ 137786 h 1240077"/>
              <a:gd name="connsiteX43" fmla="*/ 3873439 w 3874804"/>
              <a:gd name="connsiteY43" fmla="*/ 125260 h 1240077"/>
              <a:gd name="connsiteX44" fmla="*/ 3798283 w 3874804"/>
              <a:gd name="connsiteY44" fmla="*/ 100208 h 1240077"/>
              <a:gd name="connsiteX45" fmla="*/ 3723127 w 3874804"/>
              <a:gd name="connsiteY45" fmla="*/ 50104 h 1240077"/>
              <a:gd name="connsiteX46" fmla="*/ 3685549 w 3874804"/>
              <a:gd name="connsiteY46" fmla="*/ 37578 h 1240077"/>
              <a:gd name="connsiteX47" fmla="*/ 3647971 w 3874804"/>
              <a:gd name="connsiteY47" fmla="*/ 12526 h 1240077"/>
              <a:gd name="connsiteX48" fmla="*/ 3610393 w 3874804"/>
              <a:gd name="connsiteY48" fmla="*/ 0 h 1240077"/>
              <a:gd name="connsiteX49" fmla="*/ 3748179 w 3874804"/>
              <a:gd name="connsiteY49" fmla="*/ 37578 h 1240077"/>
              <a:gd name="connsiteX50" fmla="*/ 3785757 w 3874804"/>
              <a:gd name="connsiteY50" fmla="*/ 50104 h 1240077"/>
              <a:gd name="connsiteX51" fmla="*/ 3823335 w 3874804"/>
              <a:gd name="connsiteY51" fmla="*/ 62630 h 1240077"/>
              <a:gd name="connsiteX52" fmla="*/ 3848387 w 3874804"/>
              <a:gd name="connsiteY52" fmla="*/ 100208 h 1240077"/>
              <a:gd name="connsiteX53" fmla="*/ 3823335 w 3874804"/>
              <a:gd name="connsiteY53" fmla="*/ 150312 h 1240077"/>
              <a:gd name="connsiteX54" fmla="*/ 3798283 w 3874804"/>
              <a:gd name="connsiteY54" fmla="*/ 212942 h 1240077"/>
              <a:gd name="connsiteX55" fmla="*/ 3785757 w 3874804"/>
              <a:gd name="connsiteY55" fmla="*/ 250520 h 1240077"/>
              <a:gd name="connsiteX56" fmla="*/ 3773231 w 3874804"/>
              <a:gd name="connsiteY56" fmla="*/ 313151 h 1240077"/>
              <a:gd name="connsiteX57" fmla="*/ 3748179 w 3874804"/>
              <a:gd name="connsiteY57" fmla="*/ 363255 h 1240077"/>
              <a:gd name="connsiteX58" fmla="*/ 3735653 w 3874804"/>
              <a:gd name="connsiteY58" fmla="*/ 413359 h 1240077"/>
              <a:gd name="connsiteX59" fmla="*/ 3723127 w 3874804"/>
              <a:gd name="connsiteY59" fmla="*/ 450937 h 1240077"/>
              <a:gd name="connsiteX60" fmla="*/ 3698075 w 3874804"/>
              <a:gd name="connsiteY60" fmla="*/ 501041 h 1240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874804" h="1240077">
                <a:moveTo>
                  <a:pt x="15423" y="1027134"/>
                </a:moveTo>
                <a:cubicBezTo>
                  <a:pt x="-5205" y="1109647"/>
                  <a:pt x="-8913" y="1095222"/>
                  <a:pt x="27949" y="1215024"/>
                </a:cubicBezTo>
                <a:cubicBezTo>
                  <a:pt x="31422" y="1226312"/>
                  <a:pt x="44650" y="1231726"/>
                  <a:pt x="53001" y="1240077"/>
                </a:cubicBezTo>
                <a:cubicBezTo>
                  <a:pt x="82486" y="1235865"/>
                  <a:pt x="147762" y="1244434"/>
                  <a:pt x="165735" y="1202498"/>
                </a:cubicBezTo>
                <a:cubicBezTo>
                  <a:pt x="174122" y="1182929"/>
                  <a:pt x="174086" y="1160745"/>
                  <a:pt x="178261" y="1139868"/>
                </a:cubicBezTo>
                <a:cubicBezTo>
                  <a:pt x="145886" y="1042742"/>
                  <a:pt x="152561" y="1101412"/>
                  <a:pt x="353626" y="1114816"/>
                </a:cubicBezTo>
                <a:lnTo>
                  <a:pt x="428782" y="1139868"/>
                </a:lnTo>
                <a:cubicBezTo>
                  <a:pt x="471936" y="1154253"/>
                  <a:pt x="524186" y="1172737"/>
                  <a:pt x="566568" y="1177446"/>
                </a:cubicBezTo>
                <a:lnTo>
                  <a:pt x="679302" y="1189972"/>
                </a:lnTo>
                <a:cubicBezTo>
                  <a:pt x="837965" y="1185797"/>
                  <a:pt x="996745" y="1184820"/>
                  <a:pt x="1155292" y="1177446"/>
                </a:cubicBezTo>
                <a:cubicBezTo>
                  <a:pt x="1176559" y="1176457"/>
                  <a:pt x="1196879" y="1168157"/>
                  <a:pt x="1217922" y="1164920"/>
                </a:cubicBezTo>
                <a:cubicBezTo>
                  <a:pt x="1251193" y="1159801"/>
                  <a:pt x="1284727" y="1156569"/>
                  <a:pt x="1318130" y="1152394"/>
                </a:cubicBezTo>
                <a:cubicBezTo>
                  <a:pt x="1330656" y="1148219"/>
                  <a:pt x="1342717" y="1142230"/>
                  <a:pt x="1355708" y="1139868"/>
                </a:cubicBezTo>
                <a:cubicBezTo>
                  <a:pt x="1441484" y="1124272"/>
                  <a:pt x="1494607" y="1131146"/>
                  <a:pt x="1581176" y="1102290"/>
                </a:cubicBezTo>
                <a:cubicBezTo>
                  <a:pt x="1775072" y="1037659"/>
                  <a:pt x="1574812" y="1111736"/>
                  <a:pt x="1693911" y="1052186"/>
                </a:cubicBezTo>
                <a:cubicBezTo>
                  <a:pt x="1779147" y="1009568"/>
                  <a:pt x="1677333" y="1079771"/>
                  <a:pt x="1781593" y="1014608"/>
                </a:cubicBezTo>
                <a:cubicBezTo>
                  <a:pt x="1799296" y="1003543"/>
                  <a:pt x="1814709" y="989164"/>
                  <a:pt x="1831697" y="977030"/>
                </a:cubicBezTo>
                <a:cubicBezTo>
                  <a:pt x="1843947" y="968280"/>
                  <a:pt x="1857710" y="961616"/>
                  <a:pt x="1869275" y="951978"/>
                </a:cubicBezTo>
                <a:cubicBezTo>
                  <a:pt x="1882884" y="940637"/>
                  <a:pt x="1892870" y="925276"/>
                  <a:pt x="1906853" y="914400"/>
                </a:cubicBezTo>
                <a:cubicBezTo>
                  <a:pt x="1930619" y="895915"/>
                  <a:pt x="1960719" y="885586"/>
                  <a:pt x="1982009" y="864296"/>
                </a:cubicBezTo>
                <a:cubicBezTo>
                  <a:pt x="1994535" y="851770"/>
                  <a:pt x="2005978" y="838059"/>
                  <a:pt x="2019587" y="826718"/>
                </a:cubicBezTo>
                <a:cubicBezTo>
                  <a:pt x="2031152" y="817080"/>
                  <a:pt x="2045735" y="811463"/>
                  <a:pt x="2057165" y="801666"/>
                </a:cubicBezTo>
                <a:cubicBezTo>
                  <a:pt x="2075098" y="786294"/>
                  <a:pt x="2087617" y="764663"/>
                  <a:pt x="2107270" y="751561"/>
                </a:cubicBezTo>
                <a:cubicBezTo>
                  <a:pt x="2200569" y="689362"/>
                  <a:pt x="2085980" y="769303"/>
                  <a:pt x="2182426" y="688931"/>
                </a:cubicBezTo>
                <a:cubicBezTo>
                  <a:pt x="2193991" y="679293"/>
                  <a:pt x="2208439" y="673517"/>
                  <a:pt x="2220004" y="663879"/>
                </a:cubicBezTo>
                <a:cubicBezTo>
                  <a:pt x="2316450" y="583507"/>
                  <a:pt x="2201861" y="663448"/>
                  <a:pt x="2295160" y="601249"/>
                </a:cubicBezTo>
                <a:cubicBezTo>
                  <a:pt x="2366141" y="494778"/>
                  <a:pt x="2249231" y="659704"/>
                  <a:pt x="2395368" y="513567"/>
                </a:cubicBezTo>
                <a:cubicBezTo>
                  <a:pt x="2407894" y="501041"/>
                  <a:pt x="2418207" y="485815"/>
                  <a:pt x="2432946" y="475989"/>
                </a:cubicBezTo>
                <a:cubicBezTo>
                  <a:pt x="2443932" y="468665"/>
                  <a:pt x="2458388" y="468664"/>
                  <a:pt x="2470524" y="463463"/>
                </a:cubicBezTo>
                <a:cubicBezTo>
                  <a:pt x="2624247" y="397583"/>
                  <a:pt x="2432410" y="476258"/>
                  <a:pt x="2558207" y="413359"/>
                </a:cubicBezTo>
                <a:cubicBezTo>
                  <a:pt x="2570017" y="407454"/>
                  <a:pt x="2583975" y="406738"/>
                  <a:pt x="2595785" y="400833"/>
                </a:cubicBezTo>
                <a:cubicBezTo>
                  <a:pt x="2609250" y="394100"/>
                  <a:pt x="2619606" y="381895"/>
                  <a:pt x="2633363" y="375781"/>
                </a:cubicBezTo>
                <a:cubicBezTo>
                  <a:pt x="2657494" y="365056"/>
                  <a:pt x="2683467" y="359080"/>
                  <a:pt x="2708519" y="350729"/>
                </a:cubicBezTo>
                <a:cubicBezTo>
                  <a:pt x="2721045" y="346554"/>
                  <a:pt x="2735111" y="345527"/>
                  <a:pt x="2746097" y="338203"/>
                </a:cubicBezTo>
                <a:cubicBezTo>
                  <a:pt x="2779990" y="315608"/>
                  <a:pt x="2794052" y="303989"/>
                  <a:pt x="2833779" y="288098"/>
                </a:cubicBezTo>
                <a:cubicBezTo>
                  <a:pt x="2858297" y="278290"/>
                  <a:pt x="2883883" y="271397"/>
                  <a:pt x="2908935" y="263046"/>
                </a:cubicBezTo>
                <a:lnTo>
                  <a:pt x="2946513" y="250520"/>
                </a:lnTo>
                <a:lnTo>
                  <a:pt x="3021670" y="225468"/>
                </a:lnTo>
                <a:cubicBezTo>
                  <a:pt x="3034196" y="221293"/>
                  <a:pt x="3046301" y="215531"/>
                  <a:pt x="3059248" y="212942"/>
                </a:cubicBezTo>
                <a:cubicBezTo>
                  <a:pt x="3080125" y="208767"/>
                  <a:pt x="3101133" y="205203"/>
                  <a:pt x="3121878" y="200416"/>
                </a:cubicBezTo>
                <a:cubicBezTo>
                  <a:pt x="3189024" y="184921"/>
                  <a:pt x="3240912" y="165898"/>
                  <a:pt x="3309768" y="162838"/>
                </a:cubicBezTo>
                <a:cubicBezTo>
                  <a:pt x="3468329" y="155791"/>
                  <a:pt x="3627094" y="154487"/>
                  <a:pt x="3785757" y="150312"/>
                </a:cubicBezTo>
                <a:cubicBezTo>
                  <a:pt x="3798283" y="146137"/>
                  <a:pt x="3810639" y="141413"/>
                  <a:pt x="3823335" y="137786"/>
                </a:cubicBezTo>
                <a:cubicBezTo>
                  <a:pt x="3839888" y="133057"/>
                  <a:pt x="3882988" y="139584"/>
                  <a:pt x="3873439" y="125260"/>
                </a:cubicBezTo>
                <a:cubicBezTo>
                  <a:pt x="3858791" y="103288"/>
                  <a:pt x="3820255" y="114856"/>
                  <a:pt x="3798283" y="100208"/>
                </a:cubicBezTo>
                <a:cubicBezTo>
                  <a:pt x="3773231" y="83507"/>
                  <a:pt x="3751691" y="59625"/>
                  <a:pt x="3723127" y="50104"/>
                </a:cubicBezTo>
                <a:cubicBezTo>
                  <a:pt x="3710601" y="45929"/>
                  <a:pt x="3697359" y="43483"/>
                  <a:pt x="3685549" y="37578"/>
                </a:cubicBezTo>
                <a:cubicBezTo>
                  <a:pt x="3672084" y="30845"/>
                  <a:pt x="3661436" y="19259"/>
                  <a:pt x="3647971" y="12526"/>
                </a:cubicBezTo>
                <a:cubicBezTo>
                  <a:pt x="3636161" y="6621"/>
                  <a:pt x="3597189" y="0"/>
                  <a:pt x="3610393" y="0"/>
                </a:cubicBezTo>
                <a:cubicBezTo>
                  <a:pt x="3645803" y="0"/>
                  <a:pt x="3718706" y="27754"/>
                  <a:pt x="3748179" y="37578"/>
                </a:cubicBezTo>
                <a:lnTo>
                  <a:pt x="3785757" y="50104"/>
                </a:lnTo>
                <a:lnTo>
                  <a:pt x="3823335" y="62630"/>
                </a:lnTo>
                <a:cubicBezTo>
                  <a:pt x="3831686" y="75156"/>
                  <a:pt x="3848387" y="85154"/>
                  <a:pt x="3848387" y="100208"/>
                </a:cubicBezTo>
                <a:cubicBezTo>
                  <a:pt x="3848387" y="118881"/>
                  <a:pt x="3830919" y="133249"/>
                  <a:pt x="3823335" y="150312"/>
                </a:cubicBezTo>
                <a:cubicBezTo>
                  <a:pt x="3814203" y="170859"/>
                  <a:pt x="3806178" y="191889"/>
                  <a:pt x="3798283" y="212942"/>
                </a:cubicBezTo>
                <a:cubicBezTo>
                  <a:pt x="3793647" y="225305"/>
                  <a:pt x="3788959" y="237711"/>
                  <a:pt x="3785757" y="250520"/>
                </a:cubicBezTo>
                <a:cubicBezTo>
                  <a:pt x="3780593" y="271175"/>
                  <a:pt x="3779964" y="292953"/>
                  <a:pt x="3773231" y="313151"/>
                </a:cubicBezTo>
                <a:cubicBezTo>
                  <a:pt x="3767326" y="330865"/>
                  <a:pt x="3754735" y="345771"/>
                  <a:pt x="3748179" y="363255"/>
                </a:cubicBezTo>
                <a:cubicBezTo>
                  <a:pt x="3742134" y="379374"/>
                  <a:pt x="3740382" y="396806"/>
                  <a:pt x="3735653" y="413359"/>
                </a:cubicBezTo>
                <a:cubicBezTo>
                  <a:pt x="3732026" y="426055"/>
                  <a:pt x="3729032" y="439127"/>
                  <a:pt x="3723127" y="450937"/>
                </a:cubicBezTo>
                <a:cubicBezTo>
                  <a:pt x="3695759" y="505673"/>
                  <a:pt x="3698075" y="469665"/>
                  <a:pt x="3698075" y="50104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818356" y="1309829"/>
            <a:ext cx="2094607" cy="348490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02FC9C-A49A-D04D-A7AF-9F845C7920A8}"/>
              </a:ext>
            </a:extLst>
          </p:cNvPr>
          <p:cNvSpPr txBox="1"/>
          <p:nvPr/>
        </p:nvSpPr>
        <p:spPr>
          <a:xfrm>
            <a:off x="2054268" y="3795386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E05FF0-7970-6043-AADB-06BBA5BB232E}"/>
              </a:ext>
            </a:extLst>
          </p:cNvPr>
          <p:cNvSpPr txBox="1"/>
          <p:nvPr/>
        </p:nvSpPr>
        <p:spPr>
          <a:xfrm>
            <a:off x="7141922" y="2920651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789841-E0DC-E24F-9B87-AE7BDB372120}"/>
              </a:ext>
            </a:extLst>
          </p:cNvPr>
          <p:cNvSpPr txBox="1"/>
          <p:nvPr/>
        </p:nvSpPr>
        <p:spPr>
          <a:xfrm>
            <a:off x="2081408" y="4774503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145089028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B33E0DB-B158-F541-A455-855AE2586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22" y="154983"/>
            <a:ext cx="4623509" cy="2014779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96047" y="3406911"/>
            <a:ext cx="1309816" cy="1309816"/>
          </a:xfrm>
          <a:prstGeom prst="rect">
            <a:avLst/>
          </a:prstGeom>
          <a:solidFill>
            <a:schemeClr val="bg1"/>
          </a:solidFill>
          <a:ln w="38100"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668044" y="3006247"/>
            <a:ext cx="3920646" cy="1215024"/>
          </a:xfrm>
          <a:custGeom>
            <a:avLst/>
            <a:gdLst>
              <a:gd name="connsiteX0" fmla="*/ 12526 w 3920646"/>
              <a:gd name="connsiteY0" fmla="*/ 1002082 h 1215024"/>
              <a:gd name="connsiteX1" fmla="*/ 0 w 3920646"/>
              <a:gd name="connsiteY1" fmla="*/ 1052186 h 1215024"/>
              <a:gd name="connsiteX2" fmla="*/ 25052 w 3920646"/>
              <a:gd name="connsiteY2" fmla="*/ 1177446 h 1215024"/>
              <a:gd name="connsiteX3" fmla="*/ 50104 w 3920646"/>
              <a:gd name="connsiteY3" fmla="*/ 1215024 h 1215024"/>
              <a:gd name="connsiteX4" fmla="*/ 187890 w 3920646"/>
              <a:gd name="connsiteY4" fmla="*/ 1164920 h 1215024"/>
              <a:gd name="connsiteX5" fmla="*/ 200416 w 3920646"/>
              <a:gd name="connsiteY5" fmla="*/ 1127342 h 1215024"/>
              <a:gd name="connsiteX6" fmla="*/ 225468 w 3920646"/>
              <a:gd name="connsiteY6" fmla="*/ 1089764 h 1215024"/>
              <a:gd name="connsiteX7" fmla="*/ 388307 w 3920646"/>
              <a:gd name="connsiteY7" fmla="*/ 1077238 h 1215024"/>
              <a:gd name="connsiteX8" fmla="*/ 425885 w 3920646"/>
              <a:gd name="connsiteY8" fmla="*/ 1064712 h 1215024"/>
              <a:gd name="connsiteX9" fmla="*/ 488515 w 3920646"/>
              <a:gd name="connsiteY9" fmla="*/ 1052186 h 1215024"/>
              <a:gd name="connsiteX10" fmla="*/ 538619 w 3920646"/>
              <a:gd name="connsiteY10" fmla="*/ 1039660 h 1215024"/>
              <a:gd name="connsiteX11" fmla="*/ 576197 w 3920646"/>
              <a:gd name="connsiteY11" fmla="*/ 1014608 h 1215024"/>
              <a:gd name="connsiteX12" fmla="*/ 626301 w 3920646"/>
              <a:gd name="connsiteY12" fmla="*/ 1002082 h 1215024"/>
              <a:gd name="connsiteX13" fmla="*/ 713983 w 3920646"/>
              <a:gd name="connsiteY13" fmla="*/ 977030 h 1215024"/>
              <a:gd name="connsiteX14" fmla="*/ 851770 w 3920646"/>
              <a:gd name="connsiteY14" fmla="*/ 951978 h 1215024"/>
              <a:gd name="connsiteX15" fmla="*/ 914400 w 3920646"/>
              <a:gd name="connsiteY15" fmla="*/ 926926 h 1215024"/>
              <a:gd name="connsiteX16" fmla="*/ 951978 w 3920646"/>
              <a:gd name="connsiteY16" fmla="*/ 914400 h 1215024"/>
              <a:gd name="connsiteX17" fmla="*/ 1052186 w 3920646"/>
              <a:gd name="connsiteY17" fmla="*/ 864295 h 1215024"/>
              <a:gd name="connsiteX18" fmla="*/ 1152394 w 3920646"/>
              <a:gd name="connsiteY18" fmla="*/ 826717 h 1215024"/>
              <a:gd name="connsiteX19" fmla="*/ 1189972 w 3920646"/>
              <a:gd name="connsiteY19" fmla="*/ 814191 h 1215024"/>
              <a:gd name="connsiteX20" fmla="*/ 1340285 w 3920646"/>
              <a:gd name="connsiteY20" fmla="*/ 726509 h 1215024"/>
              <a:gd name="connsiteX21" fmla="*/ 1390389 w 3920646"/>
              <a:gd name="connsiteY21" fmla="*/ 651353 h 1215024"/>
              <a:gd name="connsiteX22" fmla="*/ 1465545 w 3920646"/>
              <a:gd name="connsiteY22" fmla="*/ 538619 h 1215024"/>
              <a:gd name="connsiteX23" fmla="*/ 1490597 w 3920646"/>
              <a:gd name="connsiteY23" fmla="*/ 501041 h 1215024"/>
              <a:gd name="connsiteX24" fmla="*/ 1565753 w 3920646"/>
              <a:gd name="connsiteY24" fmla="*/ 413358 h 1215024"/>
              <a:gd name="connsiteX25" fmla="*/ 1590805 w 3920646"/>
              <a:gd name="connsiteY25" fmla="*/ 375780 h 1215024"/>
              <a:gd name="connsiteX26" fmla="*/ 1640909 w 3920646"/>
              <a:gd name="connsiteY26" fmla="*/ 325676 h 1215024"/>
              <a:gd name="connsiteX27" fmla="*/ 1728592 w 3920646"/>
              <a:gd name="connsiteY27" fmla="*/ 212942 h 1215024"/>
              <a:gd name="connsiteX28" fmla="*/ 1878904 w 3920646"/>
              <a:gd name="connsiteY28" fmla="*/ 112734 h 1215024"/>
              <a:gd name="connsiteX29" fmla="*/ 1916482 w 3920646"/>
              <a:gd name="connsiteY29" fmla="*/ 87682 h 1215024"/>
              <a:gd name="connsiteX30" fmla="*/ 1954060 w 3920646"/>
              <a:gd name="connsiteY30" fmla="*/ 75156 h 1215024"/>
              <a:gd name="connsiteX31" fmla="*/ 2066794 w 3920646"/>
              <a:gd name="connsiteY31" fmla="*/ 25052 h 1215024"/>
              <a:gd name="connsiteX32" fmla="*/ 2417523 w 3920646"/>
              <a:gd name="connsiteY32" fmla="*/ 0 h 1215024"/>
              <a:gd name="connsiteX33" fmla="*/ 2906038 w 3920646"/>
              <a:gd name="connsiteY33" fmla="*/ 12526 h 1215024"/>
              <a:gd name="connsiteX34" fmla="*/ 2943616 w 3920646"/>
              <a:gd name="connsiteY34" fmla="*/ 25052 h 1215024"/>
              <a:gd name="connsiteX35" fmla="*/ 3031298 w 3920646"/>
              <a:gd name="connsiteY35" fmla="*/ 37578 h 1215024"/>
              <a:gd name="connsiteX36" fmla="*/ 3118981 w 3920646"/>
              <a:gd name="connsiteY36" fmla="*/ 62630 h 1215024"/>
              <a:gd name="connsiteX37" fmla="*/ 3219189 w 3920646"/>
              <a:gd name="connsiteY37" fmla="*/ 87682 h 1215024"/>
              <a:gd name="connsiteX38" fmla="*/ 3269293 w 3920646"/>
              <a:gd name="connsiteY38" fmla="*/ 112734 h 1215024"/>
              <a:gd name="connsiteX39" fmla="*/ 3356975 w 3920646"/>
              <a:gd name="connsiteY39" fmla="*/ 137786 h 1215024"/>
              <a:gd name="connsiteX40" fmla="*/ 3394553 w 3920646"/>
              <a:gd name="connsiteY40" fmla="*/ 162838 h 1215024"/>
              <a:gd name="connsiteX41" fmla="*/ 3469709 w 3920646"/>
              <a:gd name="connsiteY41" fmla="*/ 187890 h 1215024"/>
              <a:gd name="connsiteX42" fmla="*/ 3544866 w 3920646"/>
              <a:gd name="connsiteY42" fmla="*/ 225468 h 1215024"/>
              <a:gd name="connsiteX43" fmla="*/ 3582444 w 3920646"/>
              <a:gd name="connsiteY43" fmla="*/ 250520 h 1215024"/>
              <a:gd name="connsiteX44" fmla="*/ 3620022 w 3920646"/>
              <a:gd name="connsiteY44" fmla="*/ 263046 h 1215024"/>
              <a:gd name="connsiteX45" fmla="*/ 3657600 w 3920646"/>
              <a:gd name="connsiteY45" fmla="*/ 288098 h 1215024"/>
              <a:gd name="connsiteX46" fmla="*/ 3695178 w 3920646"/>
              <a:gd name="connsiteY46" fmla="*/ 300624 h 1215024"/>
              <a:gd name="connsiteX47" fmla="*/ 3732756 w 3920646"/>
              <a:gd name="connsiteY47" fmla="*/ 325676 h 1215024"/>
              <a:gd name="connsiteX48" fmla="*/ 3807912 w 3920646"/>
              <a:gd name="connsiteY48" fmla="*/ 350728 h 1215024"/>
              <a:gd name="connsiteX49" fmla="*/ 3845490 w 3920646"/>
              <a:gd name="connsiteY49" fmla="*/ 363254 h 1215024"/>
              <a:gd name="connsiteX50" fmla="*/ 3920646 w 3920646"/>
              <a:gd name="connsiteY50" fmla="*/ 400832 h 1215024"/>
              <a:gd name="connsiteX51" fmla="*/ 3895594 w 3920646"/>
              <a:gd name="connsiteY51" fmla="*/ 363254 h 1215024"/>
              <a:gd name="connsiteX52" fmla="*/ 3883068 w 3920646"/>
              <a:gd name="connsiteY52" fmla="*/ 250520 h 1215024"/>
              <a:gd name="connsiteX53" fmla="*/ 3858016 w 3920646"/>
              <a:gd name="connsiteY53" fmla="*/ 175364 h 1215024"/>
              <a:gd name="connsiteX54" fmla="*/ 3845490 w 3920646"/>
              <a:gd name="connsiteY54" fmla="*/ 137786 h 1215024"/>
              <a:gd name="connsiteX55" fmla="*/ 3870542 w 3920646"/>
              <a:gd name="connsiteY55" fmla="*/ 175364 h 1215024"/>
              <a:gd name="connsiteX56" fmla="*/ 3883068 w 3920646"/>
              <a:gd name="connsiteY56" fmla="*/ 212942 h 1215024"/>
              <a:gd name="connsiteX57" fmla="*/ 3895594 w 3920646"/>
              <a:gd name="connsiteY57" fmla="*/ 300624 h 1215024"/>
              <a:gd name="connsiteX58" fmla="*/ 3920646 w 3920646"/>
              <a:gd name="connsiteY58" fmla="*/ 388306 h 1215024"/>
              <a:gd name="connsiteX59" fmla="*/ 3908120 w 3920646"/>
              <a:gd name="connsiteY59" fmla="*/ 488515 h 1215024"/>
              <a:gd name="connsiteX60" fmla="*/ 3832964 w 3920646"/>
              <a:gd name="connsiteY60" fmla="*/ 513567 h 1215024"/>
              <a:gd name="connsiteX61" fmla="*/ 3757808 w 3920646"/>
              <a:gd name="connsiteY61" fmla="*/ 563671 h 121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920646" h="1215024">
                <a:moveTo>
                  <a:pt x="12526" y="1002082"/>
                </a:moveTo>
                <a:cubicBezTo>
                  <a:pt x="8351" y="1018783"/>
                  <a:pt x="0" y="1034971"/>
                  <a:pt x="0" y="1052186"/>
                </a:cubicBezTo>
                <a:cubicBezTo>
                  <a:pt x="0" y="1075267"/>
                  <a:pt x="9627" y="1146595"/>
                  <a:pt x="25052" y="1177446"/>
                </a:cubicBezTo>
                <a:cubicBezTo>
                  <a:pt x="31785" y="1190911"/>
                  <a:pt x="41753" y="1202498"/>
                  <a:pt x="50104" y="1215024"/>
                </a:cubicBezTo>
                <a:cubicBezTo>
                  <a:pt x="125474" y="1205603"/>
                  <a:pt x="148829" y="1223511"/>
                  <a:pt x="187890" y="1164920"/>
                </a:cubicBezTo>
                <a:cubicBezTo>
                  <a:pt x="195214" y="1153934"/>
                  <a:pt x="196241" y="1139868"/>
                  <a:pt x="200416" y="1127342"/>
                </a:cubicBezTo>
                <a:cubicBezTo>
                  <a:pt x="184688" y="1064429"/>
                  <a:pt x="171558" y="1071794"/>
                  <a:pt x="225468" y="1089764"/>
                </a:cubicBezTo>
                <a:cubicBezTo>
                  <a:pt x="279748" y="1085589"/>
                  <a:pt x="334287" y="1083990"/>
                  <a:pt x="388307" y="1077238"/>
                </a:cubicBezTo>
                <a:cubicBezTo>
                  <a:pt x="401409" y="1075600"/>
                  <a:pt x="413076" y="1067914"/>
                  <a:pt x="425885" y="1064712"/>
                </a:cubicBezTo>
                <a:cubicBezTo>
                  <a:pt x="446539" y="1059548"/>
                  <a:pt x="467732" y="1056804"/>
                  <a:pt x="488515" y="1052186"/>
                </a:cubicBezTo>
                <a:cubicBezTo>
                  <a:pt x="505320" y="1048451"/>
                  <a:pt x="521918" y="1043835"/>
                  <a:pt x="538619" y="1039660"/>
                </a:cubicBezTo>
                <a:cubicBezTo>
                  <a:pt x="551145" y="1031309"/>
                  <a:pt x="562360" y="1020538"/>
                  <a:pt x="576197" y="1014608"/>
                </a:cubicBezTo>
                <a:cubicBezTo>
                  <a:pt x="592020" y="1007827"/>
                  <a:pt x="609748" y="1006811"/>
                  <a:pt x="626301" y="1002082"/>
                </a:cubicBezTo>
                <a:cubicBezTo>
                  <a:pt x="673253" y="988667"/>
                  <a:pt x="660141" y="986819"/>
                  <a:pt x="713983" y="977030"/>
                </a:cubicBezTo>
                <a:cubicBezTo>
                  <a:pt x="771360" y="966598"/>
                  <a:pt x="800631" y="969024"/>
                  <a:pt x="851770" y="951978"/>
                </a:cubicBezTo>
                <a:cubicBezTo>
                  <a:pt x="873101" y="944868"/>
                  <a:pt x="893347" y="934821"/>
                  <a:pt x="914400" y="926926"/>
                </a:cubicBezTo>
                <a:cubicBezTo>
                  <a:pt x="926763" y="922290"/>
                  <a:pt x="939958" y="919864"/>
                  <a:pt x="951978" y="914400"/>
                </a:cubicBezTo>
                <a:cubicBezTo>
                  <a:pt x="985976" y="898946"/>
                  <a:pt x="1015956" y="873353"/>
                  <a:pt x="1052186" y="864295"/>
                </a:cubicBezTo>
                <a:cubicBezTo>
                  <a:pt x="1144561" y="841201"/>
                  <a:pt x="1060691" y="866018"/>
                  <a:pt x="1152394" y="826717"/>
                </a:cubicBezTo>
                <a:cubicBezTo>
                  <a:pt x="1164530" y="821516"/>
                  <a:pt x="1177952" y="819655"/>
                  <a:pt x="1189972" y="814191"/>
                </a:cubicBezTo>
                <a:cubicBezTo>
                  <a:pt x="1290565" y="768467"/>
                  <a:pt x="1270528" y="778827"/>
                  <a:pt x="1340285" y="726509"/>
                </a:cubicBezTo>
                <a:cubicBezTo>
                  <a:pt x="1364241" y="654642"/>
                  <a:pt x="1335656" y="721724"/>
                  <a:pt x="1390389" y="651353"/>
                </a:cubicBezTo>
                <a:lnTo>
                  <a:pt x="1465545" y="538619"/>
                </a:lnTo>
                <a:cubicBezTo>
                  <a:pt x="1473896" y="526093"/>
                  <a:pt x="1481564" y="513085"/>
                  <a:pt x="1490597" y="501041"/>
                </a:cubicBezTo>
                <a:cubicBezTo>
                  <a:pt x="1631333" y="313393"/>
                  <a:pt x="1434898" y="570386"/>
                  <a:pt x="1565753" y="413358"/>
                </a:cubicBezTo>
                <a:cubicBezTo>
                  <a:pt x="1575391" y="401793"/>
                  <a:pt x="1581008" y="387210"/>
                  <a:pt x="1590805" y="375780"/>
                </a:cubicBezTo>
                <a:cubicBezTo>
                  <a:pt x="1606176" y="357847"/>
                  <a:pt x="1626154" y="344119"/>
                  <a:pt x="1640909" y="325676"/>
                </a:cubicBezTo>
                <a:cubicBezTo>
                  <a:pt x="1693405" y="260056"/>
                  <a:pt x="1674098" y="257528"/>
                  <a:pt x="1728592" y="212942"/>
                </a:cubicBezTo>
                <a:cubicBezTo>
                  <a:pt x="1868526" y="98451"/>
                  <a:pt x="1780369" y="169040"/>
                  <a:pt x="1878904" y="112734"/>
                </a:cubicBezTo>
                <a:cubicBezTo>
                  <a:pt x="1891975" y="105265"/>
                  <a:pt x="1903017" y="94415"/>
                  <a:pt x="1916482" y="87682"/>
                </a:cubicBezTo>
                <a:cubicBezTo>
                  <a:pt x="1928292" y="81777"/>
                  <a:pt x="1942250" y="81061"/>
                  <a:pt x="1954060" y="75156"/>
                </a:cubicBezTo>
                <a:cubicBezTo>
                  <a:pt x="2014207" y="45083"/>
                  <a:pt x="1976310" y="37978"/>
                  <a:pt x="2066794" y="25052"/>
                </a:cubicBezTo>
                <a:cubicBezTo>
                  <a:pt x="2241376" y="112"/>
                  <a:pt x="2124986" y="13930"/>
                  <a:pt x="2417523" y="0"/>
                </a:cubicBezTo>
                <a:cubicBezTo>
                  <a:pt x="2580361" y="4175"/>
                  <a:pt x="2743331" y="4778"/>
                  <a:pt x="2906038" y="12526"/>
                </a:cubicBezTo>
                <a:cubicBezTo>
                  <a:pt x="2919227" y="13154"/>
                  <a:pt x="2930669" y="22463"/>
                  <a:pt x="2943616" y="25052"/>
                </a:cubicBezTo>
                <a:cubicBezTo>
                  <a:pt x="2972567" y="30842"/>
                  <a:pt x="3002250" y="32297"/>
                  <a:pt x="3031298" y="37578"/>
                </a:cubicBezTo>
                <a:cubicBezTo>
                  <a:pt x="3093890" y="48958"/>
                  <a:pt x="3065318" y="47995"/>
                  <a:pt x="3118981" y="62630"/>
                </a:cubicBezTo>
                <a:cubicBezTo>
                  <a:pt x="3152198" y="71689"/>
                  <a:pt x="3188393" y="72284"/>
                  <a:pt x="3219189" y="87682"/>
                </a:cubicBezTo>
                <a:cubicBezTo>
                  <a:pt x="3235890" y="96033"/>
                  <a:pt x="3252130" y="105378"/>
                  <a:pt x="3269293" y="112734"/>
                </a:cubicBezTo>
                <a:cubicBezTo>
                  <a:pt x="3294451" y="123516"/>
                  <a:pt x="3331550" y="131430"/>
                  <a:pt x="3356975" y="137786"/>
                </a:cubicBezTo>
                <a:cubicBezTo>
                  <a:pt x="3369501" y="146137"/>
                  <a:pt x="3380796" y="156724"/>
                  <a:pt x="3394553" y="162838"/>
                </a:cubicBezTo>
                <a:cubicBezTo>
                  <a:pt x="3418684" y="173563"/>
                  <a:pt x="3447737" y="173242"/>
                  <a:pt x="3469709" y="187890"/>
                </a:cubicBezTo>
                <a:cubicBezTo>
                  <a:pt x="3577411" y="259689"/>
                  <a:pt x="3441140" y="173605"/>
                  <a:pt x="3544866" y="225468"/>
                </a:cubicBezTo>
                <a:cubicBezTo>
                  <a:pt x="3558331" y="232201"/>
                  <a:pt x="3568979" y="243787"/>
                  <a:pt x="3582444" y="250520"/>
                </a:cubicBezTo>
                <a:cubicBezTo>
                  <a:pt x="3594254" y="256425"/>
                  <a:pt x="3608212" y="257141"/>
                  <a:pt x="3620022" y="263046"/>
                </a:cubicBezTo>
                <a:cubicBezTo>
                  <a:pt x="3633487" y="269779"/>
                  <a:pt x="3644135" y="281365"/>
                  <a:pt x="3657600" y="288098"/>
                </a:cubicBezTo>
                <a:cubicBezTo>
                  <a:pt x="3669410" y="294003"/>
                  <a:pt x="3683368" y="294719"/>
                  <a:pt x="3695178" y="300624"/>
                </a:cubicBezTo>
                <a:cubicBezTo>
                  <a:pt x="3708643" y="307357"/>
                  <a:pt x="3718999" y="319562"/>
                  <a:pt x="3732756" y="325676"/>
                </a:cubicBezTo>
                <a:cubicBezTo>
                  <a:pt x="3756887" y="336401"/>
                  <a:pt x="3782860" y="342377"/>
                  <a:pt x="3807912" y="350728"/>
                </a:cubicBezTo>
                <a:cubicBezTo>
                  <a:pt x="3820438" y="354903"/>
                  <a:pt x="3834504" y="355930"/>
                  <a:pt x="3845490" y="363254"/>
                </a:cubicBezTo>
                <a:cubicBezTo>
                  <a:pt x="3894054" y="395630"/>
                  <a:pt x="3868786" y="383545"/>
                  <a:pt x="3920646" y="400832"/>
                </a:cubicBezTo>
                <a:cubicBezTo>
                  <a:pt x="3912295" y="388306"/>
                  <a:pt x="3899245" y="377859"/>
                  <a:pt x="3895594" y="363254"/>
                </a:cubicBezTo>
                <a:cubicBezTo>
                  <a:pt x="3886424" y="326574"/>
                  <a:pt x="3890483" y="287595"/>
                  <a:pt x="3883068" y="250520"/>
                </a:cubicBezTo>
                <a:cubicBezTo>
                  <a:pt x="3877889" y="224626"/>
                  <a:pt x="3866367" y="200416"/>
                  <a:pt x="3858016" y="175364"/>
                </a:cubicBezTo>
                <a:cubicBezTo>
                  <a:pt x="3853841" y="162838"/>
                  <a:pt x="3838166" y="126800"/>
                  <a:pt x="3845490" y="137786"/>
                </a:cubicBezTo>
                <a:cubicBezTo>
                  <a:pt x="3853841" y="150312"/>
                  <a:pt x="3863809" y="161899"/>
                  <a:pt x="3870542" y="175364"/>
                </a:cubicBezTo>
                <a:cubicBezTo>
                  <a:pt x="3876447" y="187174"/>
                  <a:pt x="3878893" y="200416"/>
                  <a:pt x="3883068" y="212942"/>
                </a:cubicBezTo>
                <a:cubicBezTo>
                  <a:pt x="3887243" y="242169"/>
                  <a:pt x="3890313" y="271576"/>
                  <a:pt x="3895594" y="300624"/>
                </a:cubicBezTo>
                <a:cubicBezTo>
                  <a:pt x="3901885" y="335226"/>
                  <a:pt x="3909914" y="356110"/>
                  <a:pt x="3920646" y="388306"/>
                </a:cubicBezTo>
                <a:cubicBezTo>
                  <a:pt x="3916471" y="421709"/>
                  <a:pt x="3927424" y="460937"/>
                  <a:pt x="3908120" y="488515"/>
                </a:cubicBezTo>
                <a:cubicBezTo>
                  <a:pt x="3892977" y="510149"/>
                  <a:pt x="3854936" y="498919"/>
                  <a:pt x="3832964" y="513567"/>
                </a:cubicBezTo>
                <a:lnTo>
                  <a:pt x="3757808" y="563671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2740303" y="4033381"/>
            <a:ext cx="3874804" cy="1240077"/>
          </a:xfrm>
          <a:custGeom>
            <a:avLst/>
            <a:gdLst>
              <a:gd name="connsiteX0" fmla="*/ 15423 w 3874804"/>
              <a:gd name="connsiteY0" fmla="*/ 1027134 h 1240077"/>
              <a:gd name="connsiteX1" fmla="*/ 27949 w 3874804"/>
              <a:gd name="connsiteY1" fmla="*/ 1215024 h 1240077"/>
              <a:gd name="connsiteX2" fmla="*/ 53001 w 3874804"/>
              <a:gd name="connsiteY2" fmla="*/ 1240077 h 1240077"/>
              <a:gd name="connsiteX3" fmla="*/ 165735 w 3874804"/>
              <a:gd name="connsiteY3" fmla="*/ 1202498 h 1240077"/>
              <a:gd name="connsiteX4" fmla="*/ 178261 w 3874804"/>
              <a:gd name="connsiteY4" fmla="*/ 1139868 h 1240077"/>
              <a:gd name="connsiteX5" fmla="*/ 353626 w 3874804"/>
              <a:gd name="connsiteY5" fmla="*/ 1114816 h 1240077"/>
              <a:gd name="connsiteX6" fmla="*/ 428782 w 3874804"/>
              <a:gd name="connsiteY6" fmla="*/ 1139868 h 1240077"/>
              <a:gd name="connsiteX7" fmla="*/ 566568 w 3874804"/>
              <a:gd name="connsiteY7" fmla="*/ 1177446 h 1240077"/>
              <a:gd name="connsiteX8" fmla="*/ 679302 w 3874804"/>
              <a:gd name="connsiteY8" fmla="*/ 1189972 h 1240077"/>
              <a:gd name="connsiteX9" fmla="*/ 1155292 w 3874804"/>
              <a:gd name="connsiteY9" fmla="*/ 1177446 h 1240077"/>
              <a:gd name="connsiteX10" fmla="*/ 1217922 w 3874804"/>
              <a:gd name="connsiteY10" fmla="*/ 1164920 h 1240077"/>
              <a:gd name="connsiteX11" fmla="*/ 1318130 w 3874804"/>
              <a:gd name="connsiteY11" fmla="*/ 1152394 h 1240077"/>
              <a:gd name="connsiteX12" fmla="*/ 1355708 w 3874804"/>
              <a:gd name="connsiteY12" fmla="*/ 1139868 h 1240077"/>
              <a:gd name="connsiteX13" fmla="*/ 1581176 w 3874804"/>
              <a:gd name="connsiteY13" fmla="*/ 1102290 h 1240077"/>
              <a:gd name="connsiteX14" fmla="*/ 1693911 w 3874804"/>
              <a:gd name="connsiteY14" fmla="*/ 1052186 h 1240077"/>
              <a:gd name="connsiteX15" fmla="*/ 1781593 w 3874804"/>
              <a:gd name="connsiteY15" fmla="*/ 1014608 h 1240077"/>
              <a:gd name="connsiteX16" fmla="*/ 1831697 w 3874804"/>
              <a:gd name="connsiteY16" fmla="*/ 977030 h 1240077"/>
              <a:gd name="connsiteX17" fmla="*/ 1869275 w 3874804"/>
              <a:gd name="connsiteY17" fmla="*/ 951978 h 1240077"/>
              <a:gd name="connsiteX18" fmla="*/ 1906853 w 3874804"/>
              <a:gd name="connsiteY18" fmla="*/ 914400 h 1240077"/>
              <a:gd name="connsiteX19" fmla="*/ 1982009 w 3874804"/>
              <a:gd name="connsiteY19" fmla="*/ 864296 h 1240077"/>
              <a:gd name="connsiteX20" fmla="*/ 2019587 w 3874804"/>
              <a:gd name="connsiteY20" fmla="*/ 826718 h 1240077"/>
              <a:gd name="connsiteX21" fmla="*/ 2057165 w 3874804"/>
              <a:gd name="connsiteY21" fmla="*/ 801666 h 1240077"/>
              <a:gd name="connsiteX22" fmla="*/ 2107270 w 3874804"/>
              <a:gd name="connsiteY22" fmla="*/ 751561 h 1240077"/>
              <a:gd name="connsiteX23" fmla="*/ 2182426 w 3874804"/>
              <a:gd name="connsiteY23" fmla="*/ 688931 h 1240077"/>
              <a:gd name="connsiteX24" fmla="*/ 2220004 w 3874804"/>
              <a:gd name="connsiteY24" fmla="*/ 663879 h 1240077"/>
              <a:gd name="connsiteX25" fmla="*/ 2295160 w 3874804"/>
              <a:gd name="connsiteY25" fmla="*/ 601249 h 1240077"/>
              <a:gd name="connsiteX26" fmla="*/ 2395368 w 3874804"/>
              <a:gd name="connsiteY26" fmla="*/ 513567 h 1240077"/>
              <a:gd name="connsiteX27" fmla="*/ 2432946 w 3874804"/>
              <a:gd name="connsiteY27" fmla="*/ 475989 h 1240077"/>
              <a:gd name="connsiteX28" fmla="*/ 2470524 w 3874804"/>
              <a:gd name="connsiteY28" fmla="*/ 463463 h 1240077"/>
              <a:gd name="connsiteX29" fmla="*/ 2558207 w 3874804"/>
              <a:gd name="connsiteY29" fmla="*/ 413359 h 1240077"/>
              <a:gd name="connsiteX30" fmla="*/ 2595785 w 3874804"/>
              <a:gd name="connsiteY30" fmla="*/ 400833 h 1240077"/>
              <a:gd name="connsiteX31" fmla="*/ 2633363 w 3874804"/>
              <a:gd name="connsiteY31" fmla="*/ 375781 h 1240077"/>
              <a:gd name="connsiteX32" fmla="*/ 2708519 w 3874804"/>
              <a:gd name="connsiteY32" fmla="*/ 350729 h 1240077"/>
              <a:gd name="connsiteX33" fmla="*/ 2746097 w 3874804"/>
              <a:gd name="connsiteY33" fmla="*/ 338203 h 1240077"/>
              <a:gd name="connsiteX34" fmla="*/ 2833779 w 3874804"/>
              <a:gd name="connsiteY34" fmla="*/ 288098 h 1240077"/>
              <a:gd name="connsiteX35" fmla="*/ 2908935 w 3874804"/>
              <a:gd name="connsiteY35" fmla="*/ 263046 h 1240077"/>
              <a:gd name="connsiteX36" fmla="*/ 2946513 w 3874804"/>
              <a:gd name="connsiteY36" fmla="*/ 250520 h 1240077"/>
              <a:gd name="connsiteX37" fmla="*/ 3021670 w 3874804"/>
              <a:gd name="connsiteY37" fmla="*/ 225468 h 1240077"/>
              <a:gd name="connsiteX38" fmla="*/ 3059248 w 3874804"/>
              <a:gd name="connsiteY38" fmla="*/ 212942 h 1240077"/>
              <a:gd name="connsiteX39" fmla="*/ 3121878 w 3874804"/>
              <a:gd name="connsiteY39" fmla="*/ 200416 h 1240077"/>
              <a:gd name="connsiteX40" fmla="*/ 3309768 w 3874804"/>
              <a:gd name="connsiteY40" fmla="*/ 162838 h 1240077"/>
              <a:gd name="connsiteX41" fmla="*/ 3785757 w 3874804"/>
              <a:gd name="connsiteY41" fmla="*/ 150312 h 1240077"/>
              <a:gd name="connsiteX42" fmla="*/ 3823335 w 3874804"/>
              <a:gd name="connsiteY42" fmla="*/ 137786 h 1240077"/>
              <a:gd name="connsiteX43" fmla="*/ 3873439 w 3874804"/>
              <a:gd name="connsiteY43" fmla="*/ 125260 h 1240077"/>
              <a:gd name="connsiteX44" fmla="*/ 3798283 w 3874804"/>
              <a:gd name="connsiteY44" fmla="*/ 100208 h 1240077"/>
              <a:gd name="connsiteX45" fmla="*/ 3723127 w 3874804"/>
              <a:gd name="connsiteY45" fmla="*/ 50104 h 1240077"/>
              <a:gd name="connsiteX46" fmla="*/ 3685549 w 3874804"/>
              <a:gd name="connsiteY46" fmla="*/ 37578 h 1240077"/>
              <a:gd name="connsiteX47" fmla="*/ 3647971 w 3874804"/>
              <a:gd name="connsiteY47" fmla="*/ 12526 h 1240077"/>
              <a:gd name="connsiteX48" fmla="*/ 3610393 w 3874804"/>
              <a:gd name="connsiteY48" fmla="*/ 0 h 1240077"/>
              <a:gd name="connsiteX49" fmla="*/ 3748179 w 3874804"/>
              <a:gd name="connsiteY49" fmla="*/ 37578 h 1240077"/>
              <a:gd name="connsiteX50" fmla="*/ 3785757 w 3874804"/>
              <a:gd name="connsiteY50" fmla="*/ 50104 h 1240077"/>
              <a:gd name="connsiteX51" fmla="*/ 3823335 w 3874804"/>
              <a:gd name="connsiteY51" fmla="*/ 62630 h 1240077"/>
              <a:gd name="connsiteX52" fmla="*/ 3848387 w 3874804"/>
              <a:gd name="connsiteY52" fmla="*/ 100208 h 1240077"/>
              <a:gd name="connsiteX53" fmla="*/ 3823335 w 3874804"/>
              <a:gd name="connsiteY53" fmla="*/ 150312 h 1240077"/>
              <a:gd name="connsiteX54" fmla="*/ 3798283 w 3874804"/>
              <a:gd name="connsiteY54" fmla="*/ 212942 h 1240077"/>
              <a:gd name="connsiteX55" fmla="*/ 3785757 w 3874804"/>
              <a:gd name="connsiteY55" fmla="*/ 250520 h 1240077"/>
              <a:gd name="connsiteX56" fmla="*/ 3773231 w 3874804"/>
              <a:gd name="connsiteY56" fmla="*/ 313151 h 1240077"/>
              <a:gd name="connsiteX57" fmla="*/ 3748179 w 3874804"/>
              <a:gd name="connsiteY57" fmla="*/ 363255 h 1240077"/>
              <a:gd name="connsiteX58" fmla="*/ 3735653 w 3874804"/>
              <a:gd name="connsiteY58" fmla="*/ 413359 h 1240077"/>
              <a:gd name="connsiteX59" fmla="*/ 3723127 w 3874804"/>
              <a:gd name="connsiteY59" fmla="*/ 450937 h 1240077"/>
              <a:gd name="connsiteX60" fmla="*/ 3698075 w 3874804"/>
              <a:gd name="connsiteY60" fmla="*/ 501041 h 1240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874804" h="1240077">
                <a:moveTo>
                  <a:pt x="15423" y="1027134"/>
                </a:moveTo>
                <a:cubicBezTo>
                  <a:pt x="-5205" y="1109647"/>
                  <a:pt x="-8913" y="1095222"/>
                  <a:pt x="27949" y="1215024"/>
                </a:cubicBezTo>
                <a:cubicBezTo>
                  <a:pt x="31422" y="1226312"/>
                  <a:pt x="44650" y="1231726"/>
                  <a:pt x="53001" y="1240077"/>
                </a:cubicBezTo>
                <a:cubicBezTo>
                  <a:pt x="82486" y="1235865"/>
                  <a:pt x="147762" y="1244434"/>
                  <a:pt x="165735" y="1202498"/>
                </a:cubicBezTo>
                <a:cubicBezTo>
                  <a:pt x="174122" y="1182929"/>
                  <a:pt x="174086" y="1160745"/>
                  <a:pt x="178261" y="1139868"/>
                </a:cubicBezTo>
                <a:cubicBezTo>
                  <a:pt x="145886" y="1042742"/>
                  <a:pt x="152561" y="1101412"/>
                  <a:pt x="353626" y="1114816"/>
                </a:cubicBezTo>
                <a:lnTo>
                  <a:pt x="428782" y="1139868"/>
                </a:lnTo>
                <a:cubicBezTo>
                  <a:pt x="471936" y="1154253"/>
                  <a:pt x="524186" y="1172737"/>
                  <a:pt x="566568" y="1177446"/>
                </a:cubicBezTo>
                <a:lnTo>
                  <a:pt x="679302" y="1189972"/>
                </a:lnTo>
                <a:cubicBezTo>
                  <a:pt x="837965" y="1185797"/>
                  <a:pt x="996745" y="1184820"/>
                  <a:pt x="1155292" y="1177446"/>
                </a:cubicBezTo>
                <a:cubicBezTo>
                  <a:pt x="1176559" y="1176457"/>
                  <a:pt x="1196879" y="1168157"/>
                  <a:pt x="1217922" y="1164920"/>
                </a:cubicBezTo>
                <a:cubicBezTo>
                  <a:pt x="1251193" y="1159801"/>
                  <a:pt x="1284727" y="1156569"/>
                  <a:pt x="1318130" y="1152394"/>
                </a:cubicBezTo>
                <a:cubicBezTo>
                  <a:pt x="1330656" y="1148219"/>
                  <a:pt x="1342717" y="1142230"/>
                  <a:pt x="1355708" y="1139868"/>
                </a:cubicBezTo>
                <a:cubicBezTo>
                  <a:pt x="1441484" y="1124272"/>
                  <a:pt x="1494607" y="1131146"/>
                  <a:pt x="1581176" y="1102290"/>
                </a:cubicBezTo>
                <a:cubicBezTo>
                  <a:pt x="1775072" y="1037659"/>
                  <a:pt x="1574812" y="1111736"/>
                  <a:pt x="1693911" y="1052186"/>
                </a:cubicBezTo>
                <a:cubicBezTo>
                  <a:pt x="1779147" y="1009568"/>
                  <a:pt x="1677333" y="1079771"/>
                  <a:pt x="1781593" y="1014608"/>
                </a:cubicBezTo>
                <a:cubicBezTo>
                  <a:pt x="1799296" y="1003543"/>
                  <a:pt x="1814709" y="989164"/>
                  <a:pt x="1831697" y="977030"/>
                </a:cubicBezTo>
                <a:cubicBezTo>
                  <a:pt x="1843947" y="968280"/>
                  <a:pt x="1857710" y="961616"/>
                  <a:pt x="1869275" y="951978"/>
                </a:cubicBezTo>
                <a:cubicBezTo>
                  <a:pt x="1882884" y="940637"/>
                  <a:pt x="1892870" y="925276"/>
                  <a:pt x="1906853" y="914400"/>
                </a:cubicBezTo>
                <a:cubicBezTo>
                  <a:pt x="1930619" y="895915"/>
                  <a:pt x="1960719" y="885586"/>
                  <a:pt x="1982009" y="864296"/>
                </a:cubicBezTo>
                <a:cubicBezTo>
                  <a:pt x="1994535" y="851770"/>
                  <a:pt x="2005978" y="838059"/>
                  <a:pt x="2019587" y="826718"/>
                </a:cubicBezTo>
                <a:cubicBezTo>
                  <a:pt x="2031152" y="817080"/>
                  <a:pt x="2045735" y="811463"/>
                  <a:pt x="2057165" y="801666"/>
                </a:cubicBezTo>
                <a:cubicBezTo>
                  <a:pt x="2075098" y="786294"/>
                  <a:pt x="2087617" y="764663"/>
                  <a:pt x="2107270" y="751561"/>
                </a:cubicBezTo>
                <a:cubicBezTo>
                  <a:pt x="2200569" y="689362"/>
                  <a:pt x="2085980" y="769303"/>
                  <a:pt x="2182426" y="688931"/>
                </a:cubicBezTo>
                <a:cubicBezTo>
                  <a:pt x="2193991" y="679293"/>
                  <a:pt x="2208439" y="673517"/>
                  <a:pt x="2220004" y="663879"/>
                </a:cubicBezTo>
                <a:cubicBezTo>
                  <a:pt x="2316450" y="583507"/>
                  <a:pt x="2201861" y="663448"/>
                  <a:pt x="2295160" y="601249"/>
                </a:cubicBezTo>
                <a:cubicBezTo>
                  <a:pt x="2366141" y="494778"/>
                  <a:pt x="2249231" y="659704"/>
                  <a:pt x="2395368" y="513567"/>
                </a:cubicBezTo>
                <a:cubicBezTo>
                  <a:pt x="2407894" y="501041"/>
                  <a:pt x="2418207" y="485815"/>
                  <a:pt x="2432946" y="475989"/>
                </a:cubicBezTo>
                <a:cubicBezTo>
                  <a:pt x="2443932" y="468665"/>
                  <a:pt x="2458388" y="468664"/>
                  <a:pt x="2470524" y="463463"/>
                </a:cubicBezTo>
                <a:cubicBezTo>
                  <a:pt x="2624247" y="397583"/>
                  <a:pt x="2432410" y="476258"/>
                  <a:pt x="2558207" y="413359"/>
                </a:cubicBezTo>
                <a:cubicBezTo>
                  <a:pt x="2570017" y="407454"/>
                  <a:pt x="2583975" y="406738"/>
                  <a:pt x="2595785" y="400833"/>
                </a:cubicBezTo>
                <a:cubicBezTo>
                  <a:pt x="2609250" y="394100"/>
                  <a:pt x="2619606" y="381895"/>
                  <a:pt x="2633363" y="375781"/>
                </a:cubicBezTo>
                <a:cubicBezTo>
                  <a:pt x="2657494" y="365056"/>
                  <a:pt x="2683467" y="359080"/>
                  <a:pt x="2708519" y="350729"/>
                </a:cubicBezTo>
                <a:cubicBezTo>
                  <a:pt x="2721045" y="346554"/>
                  <a:pt x="2735111" y="345527"/>
                  <a:pt x="2746097" y="338203"/>
                </a:cubicBezTo>
                <a:cubicBezTo>
                  <a:pt x="2779990" y="315608"/>
                  <a:pt x="2794052" y="303989"/>
                  <a:pt x="2833779" y="288098"/>
                </a:cubicBezTo>
                <a:cubicBezTo>
                  <a:pt x="2858297" y="278290"/>
                  <a:pt x="2883883" y="271397"/>
                  <a:pt x="2908935" y="263046"/>
                </a:cubicBezTo>
                <a:lnTo>
                  <a:pt x="2946513" y="250520"/>
                </a:lnTo>
                <a:lnTo>
                  <a:pt x="3021670" y="225468"/>
                </a:lnTo>
                <a:cubicBezTo>
                  <a:pt x="3034196" y="221293"/>
                  <a:pt x="3046301" y="215531"/>
                  <a:pt x="3059248" y="212942"/>
                </a:cubicBezTo>
                <a:cubicBezTo>
                  <a:pt x="3080125" y="208767"/>
                  <a:pt x="3101133" y="205203"/>
                  <a:pt x="3121878" y="200416"/>
                </a:cubicBezTo>
                <a:cubicBezTo>
                  <a:pt x="3189024" y="184921"/>
                  <a:pt x="3240912" y="165898"/>
                  <a:pt x="3309768" y="162838"/>
                </a:cubicBezTo>
                <a:cubicBezTo>
                  <a:pt x="3468329" y="155791"/>
                  <a:pt x="3627094" y="154487"/>
                  <a:pt x="3785757" y="150312"/>
                </a:cubicBezTo>
                <a:cubicBezTo>
                  <a:pt x="3798283" y="146137"/>
                  <a:pt x="3810639" y="141413"/>
                  <a:pt x="3823335" y="137786"/>
                </a:cubicBezTo>
                <a:cubicBezTo>
                  <a:pt x="3839888" y="133057"/>
                  <a:pt x="3882988" y="139584"/>
                  <a:pt x="3873439" y="125260"/>
                </a:cubicBezTo>
                <a:cubicBezTo>
                  <a:pt x="3858791" y="103288"/>
                  <a:pt x="3820255" y="114856"/>
                  <a:pt x="3798283" y="100208"/>
                </a:cubicBezTo>
                <a:cubicBezTo>
                  <a:pt x="3773231" y="83507"/>
                  <a:pt x="3751691" y="59625"/>
                  <a:pt x="3723127" y="50104"/>
                </a:cubicBezTo>
                <a:cubicBezTo>
                  <a:pt x="3710601" y="45929"/>
                  <a:pt x="3697359" y="43483"/>
                  <a:pt x="3685549" y="37578"/>
                </a:cubicBezTo>
                <a:cubicBezTo>
                  <a:pt x="3672084" y="30845"/>
                  <a:pt x="3661436" y="19259"/>
                  <a:pt x="3647971" y="12526"/>
                </a:cubicBezTo>
                <a:cubicBezTo>
                  <a:pt x="3636161" y="6621"/>
                  <a:pt x="3597189" y="0"/>
                  <a:pt x="3610393" y="0"/>
                </a:cubicBezTo>
                <a:cubicBezTo>
                  <a:pt x="3645803" y="0"/>
                  <a:pt x="3718706" y="27754"/>
                  <a:pt x="3748179" y="37578"/>
                </a:cubicBezTo>
                <a:lnTo>
                  <a:pt x="3785757" y="50104"/>
                </a:lnTo>
                <a:lnTo>
                  <a:pt x="3823335" y="62630"/>
                </a:lnTo>
                <a:cubicBezTo>
                  <a:pt x="3831686" y="75156"/>
                  <a:pt x="3848387" y="85154"/>
                  <a:pt x="3848387" y="100208"/>
                </a:cubicBezTo>
                <a:cubicBezTo>
                  <a:pt x="3848387" y="118881"/>
                  <a:pt x="3830919" y="133249"/>
                  <a:pt x="3823335" y="150312"/>
                </a:cubicBezTo>
                <a:cubicBezTo>
                  <a:pt x="3814203" y="170859"/>
                  <a:pt x="3806178" y="191889"/>
                  <a:pt x="3798283" y="212942"/>
                </a:cubicBezTo>
                <a:cubicBezTo>
                  <a:pt x="3793647" y="225305"/>
                  <a:pt x="3788959" y="237711"/>
                  <a:pt x="3785757" y="250520"/>
                </a:cubicBezTo>
                <a:cubicBezTo>
                  <a:pt x="3780593" y="271175"/>
                  <a:pt x="3779964" y="292953"/>
                  <a:pt x="3773231" y="313151"/>
                </a:cubicBezTo>
                <a:cubicBezTo>
                  <a:pt x="3767326" y="330865"/>
                  <a:pt x="3754735" y="345771"/>
                  <a:pt x="3748179" y="363255"/>
                </a:cubicBezTo>
                <a:cubicBezTo>
                  <a:pt x="3742134" y="379374"/>
                  <a:pt x="3740382" y="396806"/>
                  <a:pt x="3735653" y="413359"/>
                </a:cubicBezTo>
                <a:cubicBezTo>
                  <a:pt x="3732026" y="426055"/>
                  <a:pt x="3729032" y="439127"/>
                  <a:pt x="3723127" y="450937"/>
                </a:cubicBezTo>
                <a:cubicBezTo>
                  <a:pt x="3695759" y="505673"/>
                  <a:pt x="3698075" y="469665"/>
                  <a:pt x="3698075" y="50104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02FC9C-A49A-D04D-A7AF-9F845C7920A8}"/>
              </a:ext>
            </a:extLst>
          </p:cNvPr>
          <p:cNvSpPr txBox="1"/>
          <p:nvPr/>
        </p:nvSpPr>
        <p:spPr>
          <a:xfrm>
            <a:off x="2054268" y="3795386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E05FF0-7970-6043-AADB-06BBA5BB232E}"/>
              </a:ext>
            </a:extLst>
          </p:cNvPr>
          <p:cNvSpPr txBox="1"/>
          <p:nvPr/>
        </p:nvSpPr>
        <p:spPr>
          <a:xfrm>
            <a:off x="7141922" y="2920651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789841-E0DC-E24F-9B87-AE7BDB372120}"/>
              </a:ext>
            </a:extLst>
          </p:cNvPr>
          <p:cNvSpPr txBox="1"/>
          <p:nvPr/>
        </p:nvSpPr>
        <p:spPr>
          <a:xfrm>
            <a:off x="2081408" y="4774503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397297753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B33E0DB-B158-F541-A455-855AE2586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22" y="154983"/>
            <a:ext cx="4623509" cy="2014779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5416" y="2148723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53591" y="3011494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80598" y="2937355"/>
            <a:ext cx="3138616" cy="2949878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93595" y="3796627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first</a:t>
            </a:r>
          </a:p>
        </p:txBody>
      </p:sp>
      <p:sp>
        <p:nvSpPr>
          <p:cNvPr id="11" name="Freeform 10"/>
          <p:cNvSpPr/>
          <p:nvPr/>
        </p:nvSpPr>
        <p:spPr>
          <a:xfrm>
            <a:off x="1943057" y="37058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84837" y="2331874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2113" y="2323635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96047" y="3406911"/>
            <a:ext cx="1309816" cy="1309816"/>
          </a:xfrm>
          <a:prstGeom prst="rect">
            <a:avLst/>
          </a:prstGeom>
          <a:solidFill>
            <a:schemeClr val="bg1"/>
          </a:solidFill>
          <a:ln w="38100"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08001" y="480079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second</a:t>
            </a:r>
          </a:p>
        </p:txBody>
      </p:sp>
      <p:sp>
        <p:nvSpPr>
          <p:cNvPr id="17" name="Freeform 16"/>
          <p:cNvSpPr/>
          <p:nvPr/>
        </p:nvSpPr>
        <p:spPr>
          <a:xfrm>
            <a:off x="1970197" y="472253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668044" y="3006247"/>
            <a:ext cx="3920646" cy="1215024"/>
          </a:xfrm>
          <a:custGeom>
            <a:avLst/>
            <a:gdLst>
              <a:gd name="connsiteX0" fmla="*/ 12526 w 3920646"/>
              <a:gd name="connsiteY0" fmla="*/ 1002082 h 1215024"/>
              <a:gd name="connsiteX1" fmla="*/ 0 w 3920646"/>
              <a:gd name="connsiteY1" fmla="*/ 1052186 h 1215024"/>
              <a:gd name="connsiteX2" fmla="*/ 25052 w 3920646"/>
              <a:gd name="connsiteY2" fmla="*/ 1177446 h 1215024"/>
              <a:gd name="connsiteX3" fmla="*/ 50104 w 3920646"/>
              <a:gd name="connsiteY3" fmla="*/ 1215024 h 1215024"/>
              <a:gd name="connsiteX4" fmla="*/ 187890 w 3920646"/>
              <a:gd name="connsiteY4" fmla="*/ 1164920 h 1215024"/>
              <a:gd name="connsiteX5" fmla="*/ 200416 w 3920646"/>
              <a:gd name="connsiteY5" fmla="*/ 1127342 h 1215024"/>
              <a:gd name="connsiteX6" fmla="*/ 225468 w 3920646"/>
              <a:gd name="connsiteY6" fmla="*/ 1089764 h 1215024"/>
              <a:gd name="connsiteX7" fmla="*/ 388307 w 3920646"/>
              <a:gd name="connsiteY7" fmla="*/ 1077238 h 1215024"/>
              <a:gd name="connsiteX8" fmla="*/ 425885 w 3920646"/>
              <a:gd name="connsiteY8" fmla="*/ 1064712 h 1215024"/>
              <a:gd name="connsiteX9" fmla="*/ 488515 w 3920646"/>
              <a:gd name="connsiteY9" fmla="*/ 1052186 h 1215024"/>
              <a:gd name="connsiteX10" fmla="*/ 538619 w 3920646"/>
              <a:gd name="connsiteY10" fmla="*/ 1039660 h 1215024"/>
              <a:gd name="connsiteX11" fmla="*/ 576197 w 3920646"/>
              <a:gd name="connsiteY11" fmla="*/ 1014608 h 1215024"/>
              <a:gd name="connsiteX12" fmla="*/ 626301 w 3920646"/>
              <a:gd name="connsiteY12" fmla="*/ 1002082 h 1215024"/>
              <a:gd name="connsiteX13" fmla="*/ 713983 w 3920646"/>
              <a:gd name="connsiteY13" fmla="*/ 977030 h 1215024"/>
              <a:gd name="connsiteX14" fmla="*/ 851770 w 3920646"/>
              <a:gd name="connsiteY14" fmla="*/ 951978 h 1215024"/>
              <a:gd name="connsiteX15" fmla="*/ 914400 w 3920646"/>
              <a:gd name="connsiteY15" fmla="*/ 926926 h 1215024"/>
              <a:gd name="connsiteX16" fmla="*/ 951978 w 3920646"/>
              <a:gd name="connsiteY16" fmla="*/ 914400 h 1215024"/>
              <a:gd name="connsiteX17" fmla="*/ 1052186 w 3920646"/>
              <a:gd name="connsiteY17" fmla="*/ 864295 h 1215024"/>
              <a:gd name="connsiteX18" fmla="*/ 1152394 w 3920646"/>
              <a:gd name="connsiteY18" fmla="*/ 826717 h 1215024"/>
              <a:gd name="connsiteX19" fmla="*/ 1189972 w 3920646"/>
              <a:gd name="connsiteY19" fmla="*/ 814191 h 1215024"/>
              <a:gd name="connsiteX20" fmla="*/ 1340285 w 3920646"/>
              <a:gd name="connsiteY20" fmla="*/ 726509 h 1215024"/>
              <a:gd name="connsiteX21" fmla="*/ 1390389 w 3920646"/>
              <a:gd name="connsiteY21" fmla="*/ 651353 h 1215024"/>
              <a:gd name="connsiteX22" fmla="*/ 1465545 w 3920646"/>
              <a:gd name="connsiteY22" fmla="*/ 538619 h 1215024"/>
              <a:gd name="connsiteX23" fmla="*/ 1490597 w 3920646"/>
              <a:gd name="connsiteY23" fmla="*/ 501041 h 1215024"/>
              <a:gd name="connsiteX24" fmla="*/ 1565753 w 3920646"/>
              <a:gd name="connsiteY24" fmla="*/ 413358 h 1215024"/>
              <a:gd name="connsiteX25" fmla="*/ 1590805 w 3920646"/>
              <a:gd name="connsiteY25" fmla="*/ 375780 h 1215024"/>
              <a:gd name="connsiteX26" fmla="*/ 1640909 w 3920646"/>
              <a:gd name="connsiteY26" fmla="*/ 325676 h 1215024"/>
              <a:gd name="connsiteX27" fmla="*/ 1728592 w 3920646"/>
              <a:gd name="connsiteY27" fmla="*/ 212942 h 1215024"/>
              <a:gd name="connsiteX28" fmla="*/ 1878904 w 3920646"/>
              <a:gd name="connsiteY28" fmla="*/ 112734 h 1215024"/>
              <a:gd name="connsiteX29" fmla="*/ 1916482 w 3920646"/>
              <a:gd name="connsiteY29" fmla="*/ 87682 h 1215024"/>
              <a:gd name="connsiteX30" fmla="*/ 1954060 w 3920646"/>
              <a:gd name="connsiteY30" fmla="*/ 75156 h 1215024"/>
              <a:gd name="connsiteX31" fmla="*/ 2066794 w 3920646"/>
              <a:gd name="connsiteY31" fmla="*/ 25052 h 1215024"/>
              <a:gd name="connsiteX32" fmla="*/ 2417523 w 3920646"/>
              <a:gd name="connsiteY32" fmla="*/ 0 h 1215024"/>
              <a:gd name="connsiteX33" fmla="*/ 2906038 w 3920646"/>
              <a:gd name="connsiteY33" fmla="*/ 12526 h 1215024"/>
              <a:gd name="connsiteX34" fmla="*/ 2943616 w 3920646"/>
              <a:gd name="connsiteY34" fmla="*/ 25052 h 1215024"/>
              <a:gd name="connsiteX35" fmla="*/ 3031298 w 3920646"/>
              <a:gd name="connsiteY35" fmla="*/ 37578 h 1215024"/>
              <a:gd name="connsiteX36" fmla="*/ 3118981 w 3920646"/>
              <a:gd name="connsiteY36" fmla="*/ 62630 h 1215024"/>
              <a:gd name="connsiteX37" fmla="*/ 3219189 w 3920646"/>
              <a:gd name="connsiteY37" fmla="*/ 87682 h 1215024"/>
              <a:gd name="connsiteX38" fmla="*/ 3269293 w 3920646"/>
              <a:gd name="connsiteY38" fmla="*/ 112734 h 1215024"/>
              <a:gd name="connsiteX39" fmla="*/ 3356975 w 3920646"/>
              <a:gd name="connsiteY39" fmla="*/ 137786 h 1215024"/>
              <a:gd name="connsiteX40" fmla="*/ 3394553 w 3920646"/>
              <a:gd name="connsiteY40" fmla="*/ 162838 h 1215024"/>
              <a:gd name="connsiteX41" fmla="*/ 3469709 w 3920646"/>
              <a:gd name="connsiteY41" fmla="*/ 187890 h 1215024"/>
              <a:gd name="connsiteX42" fmla="*/ 3544866 w 3920646"/>
              <a:gd name="connsiteY42" fmla="*/ 225468 h 1215024"/>
              <a:gd name="connsiteX43" fmla="*/ 3582444 w 3920646"/>
              <a:gd name="connsiteY43" fmla="*/ 250520 h 1215024"/>
              <a:gd name="connsiteX44" fmla="*/ 3620022 w 3920646"/>
              <a:gd name="connsiteY44" fmla="*/ 263046 h 1215024"/>
              <a:gd name="connsiteX45" fmla="*/ 3657600 w 3920646"/>
              <a:gd name="connsiteY45" fmla="*/ 288098 h 1215024"/>
              <a:gd name="connsiteX46" fmla="*/ 3695178 w 3920646"/>
              <a:gd name="connsiteY46" fmla="*/ 300624 h 1215024"/>
              <a:gd name="connsiteX47" fmla="*/ 3732756 w 3920646"/>
              <a:gd name="connsiteY47" fmla="*/ 325676 h 1215024"/>
              <a:gd name="connsiteX48" fmla="*/ 3807912 w 3920646"/>
              <a:gd name="connsiteY48" fmla="*/ 350728 h 1215024"/>
              <a:gd name="connsiteX49" fmla="*/ 3845490 w 3920646"/>
              <a:gd name="connsiteY49" fmla="*/ 363254 h 1215024"/>
              <a:gd name="connsiteX50" fmla="*/ 3920646 w 3920646"/>
              <a:gd name="connsiteY50" fmla="*/ 400832 h 1215024"/>
              <a:gd name="connsiteX51" fmla="*/ 3895594 w 3920646"/>
              <a:gd name="connsiteY51" fmla="*/ 363254 h 1215024"/>
              <a:gd name="connsiteX52" fmla="*/ 3883068 w 3920646"/>
              <a:gd name="connsiteY52" fmla="*/ 250520 h 1215024"/>
              <a:gd name="connsiteX53" fmla="*/ 3858016 w 3920646"/>
              <a:gd name="connsiteY53" fmla="*/ 175364 h 1215024"/>
              <a:gd name="connsiteX54" fmla="*/ 3845490 w 3920646"/>
              <a:gd name="connsiteY54" fmla="*/ 137786 h 1215024"/>
              <a:gd name="connsiteX55" fmla="*/ 3870542 w 3920646"/>
              <a:gd name="connsiteY55" fmla="*/ 175364 h 1215024"/>
              <a:gd name="connsiteX56" fmla="*/ 3883068 w 3920646"/>
              <a:gd name="connsiteY56" fmla="*/ 212942 h 1215024"/>
              <a:gd name="connsiteX57" fmla="*/ 3895594 w 3920646"/>
              <a:gd name="connsiteY57" fmla="*/ 300624 h 1215024"/>
              <a:gd name="connsiteX58" fmla="*/ 3920646 w 3920646"/>
              <a:gd name="connsiteY58" fmla="*/ 388306 h 1215024"/>
              <a:gd name="connsiteX59" fmla="*/ 3908120 w 3920646"/>
              <a:gd name="connsiteY59" fmla="*/ 488515 h 1215024"/>
              <a:gd name="connsiteX60" fmla="*/ 3832964 w 3920646"/>
              <a:gd name="connsiteY60" fmla="*/ 513567 h 1215024"/>
              <a:gd name="connsiteX61" fmla="*/ 3757808 w 3920646"/>
              <a:gd name="connsiteY61" fmla="*/ 563671 h 1215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920646" h="1215024">
                <a:moveTo>
                  <a:pt x="12526" y="1002082"/>
                </a:moveTo>
                <a:cubicBezTo>
                  <a:pt x="8351" y="1018783"/>
                  <a:pt x="0" y="1034971"/>
                  <a:pt x="0" y="1052186"/>
                </a:cubicBezTo>
                <a:cubicBezTo>
                  <a:pt x="0" y="1075267"/>
                  <a:pt x="9627" y="1146595"/>
                  <a:pt x="25052" y="1177446"/>
                </a:cubicBezTo>
                <a:cubicBezTo>
                  <a:pt x="31785" y="1190911"/>
                  <a:pt x="41753" y="1202498"/>
                  <a:pt x="50104" y="1215024"/>
                </a:cubicBezTo>
                <a:cubicBezTo>
                  <a:pt x="125474" y="1205603"/>
                  <a:pt x="148829" y="1223511"/>
                  <a:pt x="187890" y="1164920"/>
                </a:cubicBezTo>
                <a:cubicBezTo>
                  <a:pt x="195214" y="1153934"/>
                  <a:pt x="196241" y="1139868"/>
                  <a:pt x="200416" y="1127342"/>
                </a:cubicBezTo>
                <a:cubicBezTo>
                  <a:pt x="184688" y="1064429"/>
                  <a:pt x="171558" y="1071794"/>
                  <a:pt x="225468" y="1089764"/>
                </a:cubicBezTo>
                <a:cubicBezTo>
                  <a:pt x="279748" y="1085589"/>
                  <a:pt x="334287" y="1083990"/>
                  <a:pt x="388307" y="1077238"/>
                </a:cubicBezTo>
                <a:cubicBezTo>
                  <a:pt x="401409" y="1075600"/>
                  <a:pt x="413076" y="1067914"/>
                  <a:pt x="425885" y="1064712"/>
                </a:cubicBezTo>
                <a:cubicBezTo>
                  <a:pt x="446539" y="1059548"/>
                  <a:pt x="467732" y="1056804"/>
                  <a:pt x="488515" y="1052186"/>
                </a:cubicBezTo>
                <a:cubicBezTo>
                  <a:pt x="505320" y="1048451"/>
                  <a:pt x="521918" y="1043835"/>
                  <a:pt x="538619" y="1039660"/>
                </a:cubicBezTo>
                <a:cubicBezTo>
                  <a:pt x="551145" y="1031309"/>
                  <a:pt x="562360" y="1020538"/>
                  <a:pt x="576197" y="1014608"/>
                </a:cubicBezTo>
                <a:cubicBezTo>
                  <a:pt x="592020" y="1007827"/>
                  <a:pt x="609748" y="1006811"/>
                  <a:pt x="626301" y="1002082"/>
                </a:cubicBezTo>
                <a:cubicBezTo>
                  <a:pt x="673253" y="988667"/>
                  <a:pt x="660141" y="986819"/>
                  <a:pt x="713983" y="977030"/>
                </a:cubicBezTo>
                <a:cubicBezTo>
                  <a:pt x="771360" y="966598"/>
                  <a:pt x="800631" y="969024"/>
                  <a:pt x="851770" y="951978"/>
                </a:cubicBezTo>
                <a:cubicBezTo>
                  <a:pt x="873101" y="944868"/>
                  <a:pt x="893347" y="934821"/>
                  <a:pt x="914400" y="926926"/>
                </a:cubicBezTo>
                <a:cubicBezTo>
                  <a:pt x="926763" y="922290"/>
                  <a:pt x="939958" y="919864"/>
                  <a:pt x="951978" y="914400"/>
                </a:cubicBezTo>
                <a:cubicBezTo>
                  <a:pt x="985976" y="898946"/>
                  <a:pt x="1015956" y="873353"/>
                  <a:pt x="1052186" y="864295"/>
                </a:cubicBezTo>
                <a:cubicBezTo>
                  <a:pt x="1144561" y="841201"/>
                  <a:pt x="1060691" y="866018"/>
                  <a:pt x="1152394" y="826717"/>
                </a:cubicBezTo>
                <a:cubicBezTo>
                  <a:pt x="1164530" y="821516"/>
                  <a:pt x="1177952" y="819655"/>
                  <a:pt x="1189972" y="814191"/>
                </a:cubicBezTo>
                <a:cubicBezTo>
                  <a:pt x="1290565" y="768467"/>
                  <a:pt x="1270528" y="778827"/>
                  <a:pt x="1340285" y="726509"/>
                </a:cubicBezTo>
                <a:cubicBezTo>
                  <a:pt x="1364241" y="654642"/>
                  <a:pt x="1335656" y="721724"/>
                  <a:pt x="1390389" y="651353"/>
                </a:cubicBezTo>
                <a:lnTo>
                  <a:pt x="1465545" y="538619"/>
                </a:lnTo>
                <a:cubicBezTo>
                  <a:pt x="1473896" y="526093"/>
                  <a:pt x="1481564" y="513085"/>
                  <a:pt x="1490597" y="501041"/>
                </a:cubicBezTo>
                <a:cubicBezTo>
                  <a:pt x="1631333" y="313393"/>
                  <a:pt x="1434898" y="570386"/>
                  <a:pt x="1565753" y="413358"/>
                </a:cubicBezTo>
                <a:cubicBezTo>
                  <a:pt x="1575391" y="401793"/>
                  <a:pt x="1581008" y="387210"/>
                  <a:pt x="1590805" y="375780"/>
                </a:cubicBezTo>
                <a:cubicBezTo>
                  <a:pt x="1606176" y="357847"/>
                  <a:pt x="1626154" y="344119"/>
                  <a:pt x="1640909" y="325676"/>
                </a:cubicBezTo>
                <a:cubicBezTo>
                  <a:pt x="1693405" y="260056"/>
                  <a:pt x="1674098" y="257528"/>
                  <a:pt x="1728592" y="212942"/>
                </a:cubicBezTo>
                <a:cubicBezTo>
                  <a:pt x="1868526" y="98451"/>
                  <a:pt x="1780369" y="169040"/>
                  <a:pt x="1878904" y="112734"/>
                </a:cubicBezTo>
                <a:cubicBezTo>
                  <a:pt x="1891975" y="105265"/>
                  <a:pt x="1903017" y="94415"/>
                  <a:pt x="1916482" y="87682"/>
                </a:cubicBezTo>
                <a:cubicBezTo>
                  <a:pt x="1928292" y="81777"/>
                  <a:pt x="1942250" y="81061"/>
                  <a:pt x="1954060" y="75156"/>
                </a:cubicBezTo>
                <a:cubicBezTo>
                  <a:pt x="2014207" y="45083"/>
                  <a:pt x="1976310" y="37978"/>
                  <a:pt x="2066794" y="25052"/>
                </a:cubicBezTo>
                <a:cubicBezTo>
                  <a:pt x="2241376" y="112"/>
                  <a:pt x="2124986" y="13930"/>
                  <a:pt x="2417523" y="0"/>
                </a:cubicBezTo>
                <a:cubicBezTo>
                  <a:pt x="2580361" y="4175"/>
                  <a:pt x="2743331" y="4778"/>
                  <a:pt x="2906038" y="12526"/>
                </a:cubicBezTo>
                <a:cubicBezTo>
                  <a:pt x="2919227" y="13154"/>
                  <a:pt x="2930669" y="22463"/>
                  <a:pt x="2943616" y="25052"/>
                </a:cubicBezTo>
                <a:cubicBezTo>
                  <a:pt x="2972567" y="30842"/>
                  <a:pt x="3002250" y="32297"/>
                  <a:pt x="3031298" y="37578"/>
                </a:cubicBezTo>
                <a:cubicBezTo>
                  <a:pt x="3093890" y="48958"/>
                  <a:pt x="3065318" y="47995"/>
                  <a:pt x="3118981" y="62630"/>
                </a:cubicBezTo>
                <a:cubicBezTo>
                  <a:pt x="3152198" y="71689"/>
                  <a:pt x="3188393" y="72284"/>
                  <a:pt x="3219189" y="87682"/>
                </a:cubicBezTo>
                <a:cubicBezTo>
                  <a:pt x="3235890" y="96033"/>
                  <a:pt x="3252130" y="105378"/>
                  <a:pt x="3269293" y="112734"/>
                </a:cubicBezTo>
                <a:cubicBezTo>
                  <a:pt x="3294451" y="123516"/>
                  <a:pt x="3331550" y="131430"/>
                  <a:pt x="3356975" y="137786"/>
                </a:cubicBezTo>
                <a:cubicBezTo>
                  <a:pt x="3369501" y="146137"/>
                  <a:pt x="3380796" y="156724"/>
                  <a:pt x="3394553" y="162838"/>
                </a:cubicBezTo>
                <a:cubicBezTo>
                  <a:pt x="3418684" y="173563"/>
                  <a:pt x="3447737" y="173242"/>
                  <a:pt x="3469709" y="187890"/>
                </a:cubicBezTo>
                <a:cubicBezTo>
                  <a:pt x="3577411" y="259689"/>
                  <a:pt x="3441140" y="173605"/>
                  <a:pt x="3544866" y="225468"/>
                </a:cubicBezTo>
                <a:cubicBezTo>
                  <a:pt x="3558331" y="232201"/>
                  <a:pt x="3568979" y="243787"/>
                  <a:pt x="3582444" y="250520"/>
                </a:cubicBezTo>
                <a:cubicBezTo>
                  <a:pt x="3594254" y="256425"/>
                  <a:pt x="3608212" y="257141"/>
                  <a:pt x="3620022" y="263046"/>
                </a:cubicBezTo>
                <a:cubicBezTo>
                  <a:pt x="3633487" y="269779"/>
                  <a:pt x="3644135" y="281365"/>
                  <a:pt x="3657600" y="288098"/>
                </a:cubicBezTo>
                <a:cubicBezTo>
                  <a:pt x="3669410" y="294003"/>
                  <a:pt x="3683368" y="294719"/>
                  <a:pt x="3695178" y="300624"/>
                </a:cubicBezTo>
                <a:cubicBezTo>
                  <a:pt x="3708643" y="307357"/>
                  <a:pt x="3718999" y="319562"/>
                  <a:pt x="3732756" y="325676"/>
                </a:cubicBezTo>
                <a:cubicBezTo>
                  <a:pt x="3756887" y="336401"/>
                  <a:pt x="3782860" y="342377"/>
                  <a:pt x="3807912" y="350728"/>
                </a:cubicBezTo>
                <a:cubicBezTo>
                  <a:pt x="3820438" y="354903"/>
                  <a:pt x="3834504" y="355930"/>
                  <a:pt x="3845490" y="363254"/>
                </a:cubicBezTo>
                <a:cubicBezTo>
                  <a:pt x="3894054" y="395630"/>
                  <a:pt x="3868786" y="383545"/>
                  <a:pt x="3920646" y="400832"/>
                </a:cubicBezTo>
                <a:cubicBezTo>
                  <a:pt x="3912295" y="388306"/>
                  <a:pt x="3899245" y="377859"/>
                  <a:pt x="3895594" y="363254"/>
                </a:cubicBezTo>
                <a:cubicBezTo>
                  <a:pt x="3886424" y="326574"/>
                  <a:pt x="3890483" y="287595"/>
                  <a:pt x="3883068" y="250520"/>
                </a:cubicBezTo>
                <a:cubicBezTo>
                  <a:pt x="3877889" y="224626"/>
                  <a:pt x="3866367" y="200416"/>
                  <a:pt x="3858016" y="175364"/>
                </a:cubicBezTo>
                <a:cubicBezTo>
                  <a:pt x="3853841" y="162838"/>
                  <a:pt x="3838166" y="126800"/>
                  <a:pt x="3845490" y="137786"/>
                </a:cubicBezTo>
                <a:cubicBezTo>
                  <a:pt x="3853841" y="150312"/>
                  <a:pt x="3863809" y="161899"/>
                  <a:pt x="3870542" y="175364"/>
                </a:cubicBezTo>
                <a:cubicBezTo>
                  <a:pt x="3876447" y="187174"/>
                  <a:pt x="3878893" y="200416"/>
                  <a:pt x="3883068" y="212942"/>
                </a:cubicBezTo>
                <a:cubicBezTo>
                  <a:pt x="3887243" y="242169"/>
                  <a:pt x="3890313" y="271576"/>
                  <a:pt x="3895594" y="300624"/>
                </a:cubicBezTo>
                <a:cubicBezTo>
                  <a:pt x="3901885" y="335226"/>
                  <a:pt x="3909914" y="356110"/>
                  <a:pt x="3920646" y="388306"/>
                </a:cubicBezTo>
                <a:cubicBezTo>
                  <a:pt x="3916471" y="421709"/>
                  <a:pt x="3927424" y="460937"/>
                  <a:pt x="3908120" y="488515"/>
                </a:cubicBezTo>
                <a:cubicBezTo>
                  <a:pt x="3892977" y="510149"/>
                  <a:pt x="3854936" y="498919"/>
                  <a:pt x="3832964" y="513567"/>
                </a:cubicBezTo>
                <a:lnTo>
                  <a:pt x="3757808" y="563671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2740303" y="4033381"/>
            <a:ext cx="3874804" cy="1240077"/>
          </a:xfrm>
          <a:custGeom>
            <a:avLst/>
            <a:gdLst>
              <a:gd name="connsiteX0" fmla="*/ 15423 w 3874804"/>
              <a:gd name="connsiteY0" fmla="*/ 1027134 h 1240077"/>
              <a:gd name="connsiteX1" fmla="*/ 27949 w 3874804"/>
              <a:gd name="connsiteY1" fmla="*/ 1215024 h 1240077"/>
              <a:gd name="connsiteX2" fmla="*/ 53001 w 3874804"/>
              <a:gd name="connsiteY2" fmla="*/ 1240077 h 1240077"/>
              <a:gd name="connsiteX3" fmla="*/ 165735 w 3874804"/>
              <a:gd name="connsiteY3" fmla="*/ 1202498 h 1240077"/>
              <a:gd name="connsiteX4" fmla="*/ 178261 w 3874804"/>
              <a:gd name="connsiteY4" fmla="*/ 1139868 h 1240077"/>
              <a:gd name="connsiteX5" fmla="*/ 353626 w 3874804"/>
              <a:gd name="connsiteY5" fmla="*/ 1114816 h 1240077"/>
              <a:gd name="connsiteX6" fmla="*/ 428782 w 3874804"/>
              <a:gd name="connsiteY6" fmla="*/ 1139868 h 1240077"/>
              <a:gd name="connsiteX7" fmla="*/ 566568 w 3874804"/>
              <a:gd name="connsiteY7" fmla="*/ 1177446 h 1240077"/>
              <a:gd name="connsiteX8" fmla="*/ 679302 w 3874804"/>
              <a:gd name="connsiteY8" fmla="*/ 1189972 h 1240077"/>
              <a:gd name="connsiteX9" fmla="*/ 1155292 w 3874804"/>
              <a:gd name="connsiteY9" fmla="*/ 1177446 h 1240077"/>
              <a:gd name="connsiteX10" fmla="*/ 1217922 w 3874804"/>
              <a:gd name="connsiteY10" fmla="*/ 1164920 h 1240077"/>
              <a:gd name="connsiteX11" fmla="*/ 1318130 w 3874804"/>
              <a:gd name="connsiteY11" fmla="*/ 1152394 h 1240077"/>
              <a:gd name="connsiteX12" fmla="*/ 1355708 w 3874804"/>
              <a:gd name="connsiteY12" fmla="*/ 1139868 h 1240077"/>
              <a:gd name="connsiteX13" fmla="*/ 1581176 w 3874804"/>
              <a:gd name="connsiteY13" fmla="*/ 1102290 h 1240077"/>
              <a:gd name="connsiteX14" fmla="*/ 1693911 w 3874804"/>
              <a:gd name="connsiteY14" fmla="*/ 1052186 h 1240077"/>
              <a:gd name="connsiteX15" fmla="*/ 1781593 w 3874804"/>
              <a:gd name="connsiteY15" fmla="*/ 1014608 h 1240077"/>
              <a:gd name="connsiteX16" fmla="*/ 1831697 w 3874804"/>
              <a:gd name="connsiteY16" fmla="*/ 977030 h 1240077"/>
              <a:gd name="connsiteX17" fmla="*/ 1869275 w 3874804"/>
              <a:gd name="connsiteY17" fmla="*/ 951978 h 1240077"/>
              <a:gd name="connsiteX18" fmla="*/ 1906853 w 3874804"/>
              <a:gd name="connsiteY18" fmla="*/ 914400 h 1240077"/>
              <a:gd name="connsiteX19" fmla="*/ 1982009 w 3874804"/>
              <a:gd name="connsiteY19" fmla="*/ 864296 h 1240077"/>
              <a:gd name="connsiteX20" fmla="*/ 2019587 w 3874804"/>
              <a:gd name="connsiteY20" fmla="*/ 826718 h 1240077"/>
              <a:gd name="connsiteX21" fmla="*/ 2057165 w 3874804"/>
              <a:gd name="connsiteY21" fmla="*/ 801666 h 1240077"/>
              <a:gd name="connsiteX22" fmla="*/ 2107270 w 3874804"/>
              <a:gd name="connsiteY22" fmla="*/ 751561 h 1240077"/>
              <a:gd name="connsiteX23" fmla="*/ 2182426 w 3874804"/>
              <a:gd name="connsiteY23" fmla="*/ 688931 h 1240077"/>
              <a:gd name="connsiteX24" fmla="*/ 2220004 w 3874804"/>
              <a:gd name="connsiteY24" fmla="*/ 663879 h 1240077"/>
              <a:gd name="connsiteX25" fmla="*/ 2295160 w 3874804"/>
              <a:gd name="connsiteY25" fmla="*/ 601249 h 1240077"/>
              <a:gd name="connsiteX26" fmla="*/ 2395368 w 3874804"/>
              <a:gd name="connsiteY26" fmla="*/ 513567 h 1240077"/>
              <a:gd name="connsiteX27" fmla="*/ 2432946 w 3874804"/>
              <a:gd name="connsiteY27" fmla="*/ 475989 h 1240077"/>
              <a:gd name="connsiteX28" fmla="*/ 2470524 w 3874804"/>
              <a:gd name="connsiteY28" fmla="*/ 463463 h 1240077"/>
              <a:gd name="connsiteX29" fmla="*/ 2558207 w 3874804"/>
              <a:gd name="connsiteY29" fmla="*/ 413359 h 1240077"/>
              <a:gd name="connsiteX30" fmla="*/ 2595785 w 3874804"/>
              <a:gd name="connsiteY30" fmla="*/ 400833 h 1240077"/>
              <a:gd name="connsiteX31" fmla="*/ 2633363 w 3874804"/>
              <a:gd name="connsiteY31" fmla="*/ 375781 h 1240077"/>
              <a:gd name="connsiteX32" fmla="*/ 2708519 w 3874804"/>
              <a:gd name="connsiteY32" fmla="*/ 350729 h 1240077"/>
              <a:gd name="connsiteX33" fmla="*/ 2746097 w 3874804"/>
              <a:gd name="connsiteY33" fmla="*/ 338203 h 1240077"/>
              <a:gd name="connsiteX34" fmla="*/ 2833779 w 3874804"/>
              <a:gd name="connsiteY34" fmla="*/ 288098 h 1240077"/>
              <a:gd name="connsiteX35" fmla="*/ 2908935 w 3874804"/>
              <a:gd name="connsiteY35" fmla="*/ 263046 h 1240077"/>
              <a:gd name="connsiteX36" fmla="*/ 2946513 w 3874804"/>
              <a:gd name="connsiteY36" fmla="*/ 250520 h 1240077"/>
              <a:gd name="connsiteX37" fmla="*/ 3021670 w 3874804"/>
              <a:gd name="connsiteY37" fmla="*/ 225468 h 1240077"/>
              <a:gd name="connsiteX38" fmla="*/ 3059248 w 3874804"/>
              <a:gd name="connsiteY38" fmla="*/ 212942 h 1240077"/>
              <a:gd name="connsiteX39" fmla="*/ 3121878 w 3874804"/>
              <a:gd name="connsiteY39" fmla="*/ 200416 h 1240077"/>
              <a:gd name="connsiteX40" fmla="*/ 3309768 w 3874804"/>
              <a:gd name="connsiteY40" fmla="*/ 162838 h 1240077"/>
              <a:gd name="connsiteX41" fmla="*/ 3785757 w 3874804"/>
              <a:gd name="connsiteY41" fmla="*/ 150312 h 1240077"/>
              <a:gd name="connsiteX42" fmla="*/ 3823335 w 3874804"/>
              <a:gd name="connsiteY42" fmla="*/ 137786 h 1240077"/>
              <a:gd name="connsiteX43" fmla="*/ 3873439 w 3874804"/>
              <a:gd name="connsiteY43" fmla="*/ 125260 h 1240077"/>
              <a:gd name="connsiteX44" fmla="*/ 3798283 w 3874804"/>
              <a:gd name="connsiteY44" fmla="*/ 100208 h 1240077"/>
              <a:gd name="connsiteX45" fmla="*/ 3723127 w 3874804"/>
              <a:gd name="connsiteY45" fmla="*/ 50104 h 1240077"/>
              <a:gd name="connsiteX46" fmla="*/ 3685549 w 3874804"/>
              <a:gd name="connsiteY46" fmla="*/ 37578 h 1240077"/>
              <a:gd name="connsiteX47" fmla="*/ 3647971 w 3874804"/>
              <a:gd name="connsiteY47" fmla="*/ 12526 h 1240077"/>
              <a:gd name="connsiteX48" fmla="*/ 3610393 w 3874804"/>
              <a:gd name="connsiteY48" fmla="*/ 0 h 1240077"/>
              <a:gd name="connsiteX49" fmla="*/ 3748179 w 3874804"/>
              <a:gd name="connsiteY49" fmla="*/ 37578 h 1240077"/>
              <a:gd name="connsiteX50" fmla="*/ 3785757 w 3874804"/>
              <a:gd name="connsiteY50" fmla="*/ 50104 h 1240077"/>
              <a:gd name="connsiteX51" fmla="*/ 3823335 w 3874804"/>
              <a:gd name="connsiteY51" fmla="*/ 62630 h 1240077"/>
              <a:gd name="connsiteX52" fmla="*/ 3848387 w 3874804"/>
              <a:gd name="connsiteY52" fmla="*/ 100208 h 1240077"/>
              <a:gd name="connsiteX53" fmla="*/ 3823335 w 3874804"/>
              <a:gd name="connsiteY53" fmla="*/ 150312 h 1240077"/>
              <a:gd name="connsiteX54" fmla="*/ 3798283 w 3874804"/>
              <a:gd name="connsiteY54" fmla="*/ 212942 h 1240077"/>
              <a:gd name="connsiteX55" fmla="*/ 3785757 w 3874804"/>
              <a:gd name="connsiteY55" fmla="*/ 250520 h 1240077"/>
              <a:gd name="connsiteX56" fmla="*/ 3773231 w 3874804"/>
              <a:gd name="connsiteY56" fmla="*/ 313151 h 1240077"/>
              <a:gd name="connsiteX57" fmla="*/ 3748179 w 3874804"/>
              <a:gd name="connsiteY57" fmla="*/ 363255 h 1240077"/>
              <a:gd name="connsiteX58" fmla="*/ 3735653 w 3874804"/>
              <a:gd name="connsiteY58" fmla="*/ 413359 h 1240077"/>
              <a:gd name="connsiteX59" fmla="*/ 3723127 w 3874804"/>
              <a:gd name="connsiteY59" fmla="*/ 450937 h 1240077"/>
              <a:gd name="connsiteX60" fmla="*/ 3698075 w 3874804"/>
              <a:gd name="connsiteY60" fmla="*/ 501041 h 1240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3874804" h="1240077">
                <a:moveTo>
                  <a:pt x="15423" y="1027134"/>
                </a:moveTo>
                <a:cubicBezTo>
                  <a:pt x="-5205" y="1109647"/>
                  <a:pt x="-8913" y="1095222"/>
                  <a:pt x="27949" y="1215024"/>
                </a:cubicBezTo>
                <a:cubicBezTo>
                  <a:pt x="31422" y="1226312"/>
                  <a:pt x="44650" y="1231726"/>
                  <a:pt x="53001" y="1240077"/>
                </a:cubicBezTo>
                <a:cubicBezTo>
                  <a:pt x="82486" y="1235865"/>
                  <a:pt x="147762" y="1244434"/>
                  <a:pt x="165735" y="1202498"/>
                </a:cubicBezTo>
                <a:cubicBezTo>
                  <a:pt x="174122" y="1182929"/>
                  <a:pt x="174086" y="1160745"/>
                  <a:pt x="178261" y="1139868"/>
                </a:cubicBezTo>
                <a:cubicBezTo>
                  <a:pt x="145886" y="1042742"/>
                  <a:pt x="152561" y="1101412"/>
                  <a:pt x="353626" y="1114816"/>
                </a:cubicBezTo>
                <a:lnTo>
                  <a:pt x="428782" y="1139868"/>
                </a:lnTo>
                <a:cubicBezTo>
                  <a:pt x="471936" y="1154253"/>
                  <a:pt x="524186" y="1172737"/>
                  <a:pt x="566568" y="1177446"/>
                </a:cubicBezTo>
                <a:lnTo>
                  <a:pt x="679302" y="1189972"/>
                </a:lnTo>
                <a:cubicBezTo>
                  <a:pt x="837965" y="1185797"/>
                  <a:pt x="996745" y="1184820"/>
                  <a:pt x="1155292" y="1177446"/>
                </a:cubicBezTo>
                <a:cubicBezTo>
                  <a:pt x="1176559" y="1176457"/>
                  <a:pt x="1196879" y="1168157"/>
                  <a:pt x="1217922" y="1164920"/>
                </a:cubicBezTo>
                <a:cubicBezTo>
                  <a:pt x="1251193" y="1159801"/>
                  <a:pt x="1284727" y="1156569"/>
                  <a:pt x="1318130" y="1152394"/>
                </a:cubicBezTo>
                <a:cubicBezTo>
                  <a:pt x="1330656" y="1148219"/>
                  <a:pt x="1342717" y="1142230"/>
                  <a:pt x="1355708" y="1139868"/>
                </a:cubicBezTo>
                <a:cubicBezTo>
                  <a:pt x="1441484" y="1124272"/>
                  <a:pt x="1494607" y="1131146"/>
                  <a:pt x="1581176" y="1102290"/>
                </a:cubicBezTo>
                <a:cubicBezTo>
                  <a:pt x="1775072" y="1037659"/>
                  <a:pt x="1574812" y="1111736"/>
                  <a:pt x="1693911" y="1052186"/>
                </a:cubicBezTo>
                <a:cubicBezTo>
                  <a:pt x="1779147" y="1009568"/>
                  <a:pt x="1677333" y="1079771"/>
                  <a:pt x="1781593" y="1014608"/>
                </a:cubicBezTo>
                <a:cubicBezTo>
                  <a:pt x="1799296" y="1003543"/>
                  <a:pt x="1814709" y="989164"/>
                  <a:pt x="1831697" y="977030"/>
                </a:cubicBezTo>
                <a:cubicBezTo>
                  <a:pt x="1843947" y="968280"/>
                  <a:pt x="1857710" y="961616"/>
                  <a:pt x="1869275" y="951978"/>
                </a:cubicBezTo>
                <a:cubicBezTo>
                  <a:pt x="1882884" y="940637"/>
                  <a:pt x="1892870" y="925276"/>
                  <a:pt x="1906853" y="914400"/>
                </a:cubicBezTo>
                <a:cubicBezTo>
                  <a:pt x="1930619" y="895915"/>
                  <a:pt x="1960719" y="885586"/>
                  <a:pt x="1982009" y="864296"/>
                </a:cubicBezTo>
                <a:cubicBezTo>
                  <a:pt x="1994535" y="851770"/>
                  <a:pt x="2005978" y="838059"/>
                  <a:pt x="2019587" y="826718"/>
                </a:cubicBezTo>
                <a:cubicBezTo>
                  <a:pt x="2031152" y="817080"/>
                  <a:pt x="2045735" y="811463"/>
                  <a:pt x="2057165" y="801666"/>
                </a:cubicBezTo>
                <a:cubicBezTo>
                  <a:pt x="2075098" y="786294"/>
                  <a:pt x="2087617" y="764663"/>
                  <a:pt x="2107270" y="751561"/>
                </a:cubicBezTo>
                <a:cubicBezTo>
                  <a:pt x="2200569" y="689362"/>
                  <a:pt x="2085980" y="769303"/>
                  <a:pt x="2182426" y="688931"/>
                </a:cubicBezTo>
                <a:cubicBezTo>
                  <a:pt x="2193991" y="679293"/>
                  <a:pt x="2208439" y="673517"/>
                  <a:pt x="2220004" y="663879"/>
                </a:cubicBezTo>
                <a:cubicBezTo>
                  <a:pt x="2316450" y="583507"/>
                  <a:pt x="2201861" y="663448"/>
                  <a:pt x="2295160" y="601249"/>
                </a:cubicBezTo>
                <a:cubicBezTo>
                  <a:pt x="2366141" y="494778"/>
                  <a:pt x="2249231" y="659704"/>
                  <a:pt x="2395368" y="513567"/>
                </a:cubicBezTo>
                <a:cubicBezTo>
                  <a:pt x="2407894" y="501041"/>
                  <a:pt x="2418207" y="485815"/>
                  <a:pt x="2432946" y="475989"/>
                </a:cubicBezTo>
                <a:cubicBezTo>
                  <a:pt x="2443932" y="468665"/>
                  <a:pt x="2458388" y="468664"/>
                  <a:pt x="2470524" y="463463"/>
                </a:cubicBezTo>
                <a:cubicBezTo>
                  <a:pt x="2624247" y="397583"/>
                  <a:pt x="2432410" y="476258"/>
                  <a:pt x="2558207" y="413359"/>
                </a:cubicBezTo>
                <a:cubicBezTo>
                  <a:pt x="2570017" y="407454"/>
                  <a:pt x="2583975" y="406738"/>
                  <a:pt x="2595785" y="400833"/>
                </a:cubicBezTo>
                <a:cubicBezTo>
                  <a:pt x="2609250" y="394100"/>
                  <a:pt x="2619606" y="381895"/>
                  <a:pt x="2633363" y="375781"/>
                </a:cubicBezTo>
                <a:cubicBezTo>
                  <a:pt x="2657494" y="365056"/>
                  <a:pt x="2683467" y="359080"/>
                  <a:pt x="2708519" y="350729"/>
                </a:cubicBezTo>
                <a:cubicBezTo>
                  <a:pt x="2721045" y="346554"/>
                  <a:pt x="2735111" y="345527"/>
                  <a:pt x="2746097" y="338203"/>
                </a:cubicBezTo>
                <a:cubicBezTo>
                  <a:pt x="2779990" y="315608"/>
                  <a:pt x="2794052" y="303989"/>
                  <a:pt x="2833779" y="288098"/>
                </a:cubicBezTo>
                <a:cubicBezTo>
                  <a:pt x="2858297" y="278290"/>
                  <a:pt x="2883883" y="271397"/>
                  <a:pt x="2908935" y="263046"/>
                </a:cubicBezTo>
                <a:lnTo>
                  <a:pt x="2946513" y="250520"/>
                </a:lnTo>
                <a:lnTo>
                  <a:pt x="3021670" y="225468"/>
                </a:lnTo>
                <a:cubicBezTo>
                  <a:pt x="3034196" y="221293"/>
                  <a:pt x="3046301" y="215531"/>
                  <a:pt x="3059248" y="212942"/>
                </a:cubicBezTo>
                <a:cubicBezTo>
                  <a:pt x="3080125" y="208767"/>
                  <a:pt x="3101133" y="205203"/>
                  <a:pt x="3121878" y="200416"/>
                </a:cubicBezTo>
                <a:cubicBezTo>
                  <a:pt x="3189024" y="184921"/>
                  <a:pt x="3240912" y="165898"/>
                  <a:pt x="3309768" y="162838"/>
                </a:cubicBezTo>
                <a:cubicBezTo>
                  <a:pt x="3468329" y="155791"/>
                  <a:pt x="3627094" y="154487"/>
                  <a:pt x="3785757" y="150312"/>
                </a:cubicBezTo>
                <a:cubicBezTo>
                  <a:pt x="3798283" y="146137"/>
                  <a:pt x="3810639" y="141413"/>
                  <a:pt x="3823335" y="137786"/>
                </a:cubicBezTo>
                <a:cubicBezTo>
                  <a:pt x="3839888" y="133057"/>
                  <a:pt x="3882988" y="139584"/>
                  <a:pt x="3873439" y="125260"/>
                </a:cubicBezTo>
                <a:cubicBezTo>
                  <a:pt x="3858791" y="103288"/>
                  <a:pt x="3820255" y="114856"/>
                  <a:pt x="3798283" y="100208"/>
                </a:cubicBezTo>
                <a:cubicBezTo>
                  <a:pt x="3773231" y="83507"/>
                  <a:pt x="3751691" y="59625"/>
                  <a:pt x="3723127" y="50104"/>
                </a:cubicBezTo>
                <a:cubicBezTo>
                  <a:pt x="3710601" y="45929"/>
                  <a:pt x="3697359" y="43483"/>
                  <a:pt x="3685549" y="37578"/>
                </a:cubicBezTo>
                <a:cubicBezTo>
                  <a:pt x="3672084" y="30845"/>
                  <a:pt x="3661436" y="19259"/>
                  <a:pt x="3647971" y="12526"/>
                </a:cubicBezTo>
                <a:cubicBezTo>
                  <a:pt x="3636161" y="6621"/>
                  <a:pt x="3597189" y="0"/>
                  <a:pt x="3610393" y="0"/>
                </a:cubicBezTo>
                <a:cubicBezTo>
                  <a:pt x="3645803" y="0"/>
                  <a:pt x="3718706" y="27754"/>
                  <a:pt x="3748179" y="37578"/>
                </a:cubicBezTo>
                <a:lnTo>
                  <a:pt x="3785757" y="50104"/>
                </a:lnTo>
                <a:lnTo>
                  <a:pt x="3823335" y="62630"/>
                </a:lnTo>
                <a:cubicBezTo>
                  <a:pt x="3831686" y="75156"/>
                  <a:pt x="3848387" y="85154"/>
                  <a:pt x="3848387" y="100208"/>
                </a:cubicBezTo>
                <a:cubicBezTo>
                  <a:pt x="3848387" y="118881"/>
                  <a:pt x="3830919" y="133249"/>
                  <a:pt x="3823335" y="150312"/>
                </a:cubicBezTo>
                <a:cubicBezTo>
                  <a:pt x="3814203" y="170859"/>
                  <a:pt x="3806178" y="191889"/>
                  <a:pt x="3798283" y="212942"/>
                </a:cubicBezTo>
                <a:cubicBezTo>
                  <a:pt x="3793647" y="225305"/>
                  <a:pt x="3788959" y="237711"/>
                  <a:pt x="3785757" y="250520"/>
                </a:cubicBezTo>
                <a:cubicBezTo>
                  <a:pt x="3780593" y="271175"/>
                  <a:pt x="3779964" y="292953"/>
                  <a:pt x="3773231" y="313151"/>
                </a:cubicBezTo>
                <a:cubicBezTo>
                  <a:pt x="3767326" y="330865"/>
                  <a:pt x="3754735" y="345771"/>
                  <a:pt x="3748179" y="363255"/>
                </a:cubicBezTo>
                <a:cubicBezTo>
                  <a:pt x="3742134" y="379374"/>
                  <a:pt x="3740382" y="396806"/>
                  <a:pt x="3735653" y="413359"/>
                </a:cubicBezTo>
                <a:cubicBezTo>
                  <a:pt x="3732026" y="426055"/>
                  <a:pt x="3729032" y="439127"/>
                  <a:pt x="3723127" y="450937"/>
                </a:cubicBezTo>
                <a:cubicBezTo>
                  <a:pt x="3695759" y="505673"/>
                  <a:pt x="3698075" y="469665"/>
                  <a:pt x="3698075" y="50104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833854" y="1495809"/>
            <a:ext cx="2528560" cy="33299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02FC9C-A49A-D04D-A7AF-9F845C7920A8}"/>
              </a:ext>
            </a:extLst>
          </p:cNvPr>
          <p:cNvSpPr txBox="1"/>
          <p:nvPr/>
        </p:nvSpPr>
        <p:spPr>
          <a:xfrm>
            <a:off x="2054268" y="3795386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E05FF0-7970-6043-AADB-06BBA5BB232E}"/>
              </a:ext>
            </a:extLst>
          </p:cNvPr>
          <p:cNvSpPr txBox="1"/>
          <p:nvPr/>
        </p:nvSpPr>
        <p:spPr>
          <a:xfrm>
            <a:off x="7141922" y="2920651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789841-E0DC-E24F-9B87-AE7BDB372120}"/>
              </a:ext>
            </a:extLst>
          </p:cNvPr>
          <p:cNvSpPr txBox="1"/>
          <p:nvPr/>
        </p:nvSpPr>
        <p:spPr>
          <a:xfrm>
            <a:off x="2081408" y="4774503"/>
            <a:ext cx="55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101640414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054054"/>
            <a:ext cx="5286632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#4: </a:t>
            </a:r>
            <a:r>
              <a:rPr lang="en-US" sz="3600" dirty="0">
                <a:latin typeface="+mn-lt"/>
                <a:ea typeface="Courier" charset="0"/>
                <a:cs typeface="Courier" charset="0"/>
              </a:rPr>
              <a:t>when you use the = operator with objects, it copies the </a:t>
            </a:r>
            <a:r>
              <a:rPr lang="en-US" sz="3600" i="1" dirty="0">
                <a:latin typeface="+mn-lt"/>
                <a:ea typeface="Courier" charset="0"/>
                <a:cs typeface="Courier" charset="0"/>
              </a:rPr>
              <a:t>address</a:t>
            </a:r>
            <a:endParaRPr lang="en-US" sz="3600" i="1" dirty="0">
              <a:latin typeface="+mn-lt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877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What does an object store?</a:t>
            </a:r>
          </a:p>
        </p:txBody>
      </p:sp>
    </p:spTree>
    <p:extLst>
      <p:ext uri="{BB962C8B-B14F-4D97-AF65-F5344CB8AC3E}">
        <p14:creationId xmlns:p14="http://schemas.microsoft.com/office/powerpoint/2010/main" val="21651998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Objects store addresses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(which are like URLs)</a:t>
            </a:r>
          </a:p>
        </p:txBody>
      </p:sp>
    </p:spTree>
    <p:extLst>
      <p:ext uri="{BB962C8B-B14F-4D97-AF65-F5344CB8AC3E}">
        <p14:creationId xmlns:p14="http://schemas.microsoft.com/office/powerpoint/2010/main" val="3257411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Advanced memory model</a:t>
            </a:r>
          </a:p>
        </p:txBody>
      </p:sp>
    </p:spTree>
    <p:extLst>
      <p:ext uri="{BB962C8B-B14F-4D97-AF65-F5344CB8AC3E}">
        <p14:creationId xmlns:p14="http://schemas.microsoft.com/office/powerpoint/2010/main" val="72460399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>
                <a:solidFill>
                  <a:schemeClr val="bg1"/>
                </a:solidFill>
                <a:latin typeface="Courier"/>
                <a:cs typeface="Courier"/>
              </a:rPr>
              <a:t>Passing by “Reference”</a:t>
            </a:r>
            <a:endParaRPr lang="en-US" sz="3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176876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>
          <a:xfrm>
            <a:off x="320675" y="1223963"/>
            <a:ext cx="8524875" cy="5049837"/>
          </a:xfrm>
          <a:noFill/>
        </p:spPr>
        <p:txBody>
          <a:bodyPr lIns="90487" tIns="44450" rIns="90487" bIns="44450"/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// NOTE: This program is </a:t>
            </a:r>
            <a:r>
              <a:rPr lang="en-US" sz="2400" b="1" u="sng" dirty="0">
                <a:solidFill>
                  <a:srgbClr val="000000"/>
                </a:solidFill>
                <a:latin typeface="Courier New" charset="0"/>
              </a:rPr>
              <a:t>buggy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!!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	</a:t>
            </a:r>
            <a:r>
              <a:rPr lang="en-US" sz="24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x = 3;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	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addFive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(x);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println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400" b="1" dirty="0">
                <a:solidFill>
                  <a:srgbClr val="0027FF"/>
                </a:solidFill>
                <a:latin typeface="Courier New" charset="0"/>
              </a:rPr>
              <a:t>"x = "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+ x);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sz="24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private void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addFive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int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x) 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	x += 5;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C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rgbClr val="000000"/>
                </a:solidFill>
                <a:latin typeface="Century Gothic"/>
                <a:cs typeface="Century Gothic"/>
              </a:rPr>
              <a:t>Primitives pass by value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15441" y="6027003"/>
            <a:ext cx="6284266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* This is probably the single more important example to understand in CS106A</a:t>
            </a:r>
          </a:p>
        </p:txBody>
      </p:sp>
    </p:spTree>
    <p:extLst>
      <p:ext uri="{BB962C8B-B14F-4D97-AF65-F5344CB8AC3E}">
        <p14:creationId xmlns:p14="http://schemas.microsoft.com/office/powerpoint/2010/main" val="37763335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>
          <a:xfrm>
            <a:off x="320675" y="1223963"/>
            <a:ext cx="8524875" cy="5049837"/>
          </a:xfrm>
          <a:noFill/>
        </p:spPr>
        <p:txBody>
          <a:bodyPr lIns="90487" tIns="44450" rIns="90487" bIns="44450"/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// NOTE: This program is </a:t>
            </a:r>
            <a:r>
              <a:rPr lang="en-US" sz="2400" b="1" u="sng" dirty="0">
                <a:solidFill>
                  <a:srgbClr val="000000"/>
                </a:solidFill>
                <a:latin typeface="Courier New" charset="0"/>
              </a:rPr>
              <a:t>awesome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!!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	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paddle = 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makeBlue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(paddle);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add(paddle, 0, 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sz="24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private void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makeBlue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GRect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object) 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	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object.setColor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Color.BLUE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object.setFilled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(true);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C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rgbClr val="000000"/>
                </a:solidFill>
                <a:latin typeface="Century Gothic"/>
                <a:cs typeface="Century Gothic"/>
              </a:rPr>
              <a:t>Objects pass by reference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15441" y="6027003"/>
            <a:ext cx="6284266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* This is probably the single more important example to understand in CS106A</a:t>
            </a:r>
          </a:p>
        </p:txBody>
      </p:sp>
    </p:spTree>
    <p:extLst>
      <p:ext uri="{BB962C8B-B14F-4D97-AF65-F5344CB8AC3E}">
        <p14:creationId xmlns:p14="http://schemas.microsoft.com/office/powerpoint/2010/main" val="222176465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78639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479836" y="465842"/>
            <a:ext cx="3944113" cy="2980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3089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479836" y="720485"/>
            <a:ext cx="2103739" cy="2980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FFE5E0-4F9C-7445-8639-A2F1D4ACAAE2}"/>
              </a:ext>
            </a:extLst>
          </p:cNvPr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39453C-DF32-F943-9F2A-999A30F363E9}"/>
              </a:ext>
            </a:extLst>
          </p:cNvPr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643538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005274" y="1519138"/>
            <a:ext cx="4418675" cy="2980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8047" y="519786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makeBlue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95054" y="5123728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B8920F3-9C11-C749-8528-F574B6BF4346}"/>
              </a:ext>
            </a:extLst>
          </p:cNvPr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42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4510007" y="1519138"/>
            <a:ext cx="1565329" cy="309662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8047" y="519786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makeBlue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95054" y="5123728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37859" y="5829834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object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2113057" y="5774724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CCE1702-6DDD-A249-AFA0-1F4A935145A6}"/>
              </a:ext>
            </a:extLst>
          </p:cNvPr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732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005274" y="1519138"/>
            <a:ext cx="4418675" cy="2980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8047" y="519786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makeBlue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95054" y="5123728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37859" y="5829834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object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2113057" y="5774724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224269" y="587029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4A96C7C0-ED5B-A741-9B97-2D365653FBD8}"/>
              </a:ext>
            </a:extLst>
          </p:cNvPr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71891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005274" y="1519138"/>
            <a:ext cx="4418675" cy="2980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8047" y="519786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makeBlue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95054" y="5123728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37859" y="5829834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object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2113057" y="5774724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814741" y="4317357"/>
            <a:ext cx="3609208" cy="2006857"/>
          </a:xfrm>
          <a:custGeom>
            <a:avLst/>
            <a:gdLst>
              <a:gd name="connsiteX0" fmla="*/ 32631 w 3609208"/>
              <a:gd name="connsiteY0" fmla="*/ 1851949 h 2006857"/>
              <a:gd name="connsiteX1" fmla="*/ 21056 w 3609208"/>
              <a:gd name="connsiteY1" fmla="*/ 2002420 h 2006857"/>
              <a:gd name="connsiteX2" fmla="*/ 67355 w 3609208"/>
              <a:gd name="connsiteY2" fmla="*/ 1990846 h 2006857"/>
              <a:gd name="connsiteX3" fmla="*/ 67355 w 3609208"/>
              <a:gd name="connsiteY3" fmla="*/ 1886673 h 2006857"/>
              <a:gd name="connsiteX4" fmla="*/ 21056 w 3609208"/>
              <a:gd name="connsiteY4" fmla="*/ 1898248 h 2006857"/>
              <a:gd name="connsiteX5" fmla="*/ 32631 w 3609208"/>
              <a:gd name="connsiteY5" fmla="*/ 1967696 h 2006857"/>
              <a:gd name="connsiteX6" fmla="*/ 102079 w 3609208"/>
              <a:gd name="connsiteY6" fmla="*/ 1944547 h 2006857"/>
              <a:gd name="connsiteX7" fmla="*/ 171527 w 3609208"/>
              <a:gd name="connsiteY7" fmla="*/ 1909823 h 2006857"/>
              <a:gd name="connsiteX8" fmla="*/ 252550 w 3609208"/>
              <a:gd name="connsiteY8" fmla="*/ 1875099 h 2006857"/>
              <a:gd name="connsiteX9" fmla="*/ 345148 w 3609208"/>
              <a:gd name="connsiteY9" fmla="*/ 1828800 h 2006857"/>
              <a:gd name="connsiteX10" fmla="*/ 379872 w 3609208"/>
              <a:gd name="connsiteY10" fmla="*/ 1817225 h 2006857"/>
              <a:gd name="connsiteX11" fmla="*/ 472469 w 3609208"/>
              <a:gd name="connsiteY11" fmla="*/ 1759352 h 2006857"/>
              <a:gd name="connsiteX12" fmla="*/ 507193 w 3609208"/>
              <a:gd name="connsiteY12" fmla="*/ 1736202 h 2006857"/>
              <a:gd name="connsiteX13" fmla="*/ 553492 w 3609208"/>
              <a:gd name="connsiteY13" fmla="*/ 1713053 h 2006857"/>
              <a:gd name="connsiteX14" fmla="*/ 588216 w 3609208"/>
              <a:gd name="connsiteY14" fmla="*/ 1689904 h 2006857"/>
              <a:gd name="connsiteX15" fmla="*/ 634515 w 3609208"/>
              <a:gd name="connsiteY15" fmla="*/ 1666754 h 2006857"/>
              <a:gd name="connsiteX16" fmla="*/ 727112 w 3609208"/>
              <a:gd name="connsiteY16" fmla="*/ 1597306 h 2006857"/>
              <a:gd name="connsiteX17" fmla="*/ 773411 w 3609208"/>
              <a:gd name="connsiteY17" fmla="*/ 1574157 h 2006857"/>
              <a:gd name="connsiteX18" fmla="*/ 808135 w 3609208"/>
              <a:gd name="connsiteY18" fmla="*/ 1551008 h 2006857"/>
              <a:gd name="connsiteX19" fmla="*/ 854434 w 3609208"/>
              <a:gd name="connsiteY19" fmla="*/ 1516284 h 2006857"/>
              <a:gd name="connsiteX20" fmla="*/ 889158 w 3609208"/>
              <a:gd name="connsiteY20" fmla="*/ 1504709 h 2006857"/>
              <a:gd name="connsiteX21" fmla="*/ 935456 w 3609208"/>
              <a:gd name="connsiteY21" fmla="*/ 1469985 h 2006857"/>
              <a:gd name="connsiteX22" fmla="*/ 1004905 w 3609208"/>
              <a:gd name="connsiteY22" fmla="*/ 1412111 h 2006857"/>
              <a:gd name="connsiteX23" fmla="*/ 1085927 w 3609208"/>
              <a:gd name="connsiteY23" fmla="*/ 1365813 h 2006857"/>
              <a:gd name="connsiteX24" fmla="*/ 1132226 w 3609208"/>
              <a:gd name="connsiteY24" fmla="*/ 1331089 h 2006857"/>
              <a:gd name="connsiteX25" fmla="*/ 1178525 w 3609208"/>
              <a:gd name="connsiteY25" fmla="*/ 1307939 h 2006857"/>
              <a:gd name="connsiteX26" fmla="*/ 1236398 w 3609208"/>
              <a:gd name="connsiteY26" fmla="*/ 1273215 h 2006857"/>
              <a:gd name="connsiteX27" fmla="*/ 1282697 w 3609208"/>
              <a:gd name="connsiteY27" fmla="*/ 1250066 h 2006857"/>
              <a:gd name="connsiteX28" fmla="*/ 1340570 w 3609208"/>
              <a:gd name="connsiteY28" fmla="*/ 1215342 h 2006857"/>
              <a:gd name="connsiteX29" fmla="*/ 1386869 w 3609208"/>
              <a:gd name="connsiteY29" fmla="*/ 1192192 h 2006857"/>
              <a:gd name="connsiteX30" fmla="*/ 1433168 w 3609208"/>
              <a:gd name="connsiteY30" fmla="*/ 1157468 h 2006857"/>
              <a:gd name="connsiteX31" fmla="*/ 1583639 w 3609208"/>
              <a:gd name="connsiteY31" fmla="*/ 1076446 h 2006857"/>
              <a:gd name="connsiteX32" fmla="*/ 1676236 w 3609208"/>
              <a:gd name="connsiteY32" fmla="*/ 1018572 h 2006857"/>
              <a:gd name="connsiteX33" fmla="*/ 1734110 w 3609208"/>
              <a:gd name="connsiteY33" fmla="*/ 983848 h 2006857"/>
              <a:gd name="connsiteX34" fmla="*/ 1780408 w 3609208"/>
              <a:gd name="connsiteY34" fmla="*/ 960699 h 2006857"/>
              <a:gd name="connsiteX35" fmla="*/ 1838282 w 3609208"/>
              <a:gd name="connsiteY35" fmla="*/ 925975 h 2006857"/>
              <a:gd name="connsiteX36" fmla="*/ 1919305 w 3609208"/>
              <a:gd name="connsiteY36" fmla="*/ 868101 h 2006857"/>
              <a:gd name="connsiteX37" fmla="*/ 1954029 w 3609208"/>
              <a:gd name="connsiteY37" fmla="*/ 856527 h 2006857"/>
              <a:gd name="connsiteX38" fmla="*/ 1977178 w 3609208"/>
              <a:gd name="connsiteY38" fmla="*/ 821802 h 2006857"/>
              <a:gd name="connsiteX39" fmla="*/ 2011902 w 3609208"/>
              <a:gd name="connsiteY39" fmla="*/ 798653 h 2006857"/>
              <a:gd name="connsiteX40" fmla="*/ 2104500 w 3609208"/>
              <a:gd name="connsiteY40" fmla="*/ 729205 h 2006857"/>
              <a:gd name="connsiteX41" fmla="*/ 2220246 w 3609208"/>
              <a:gd name="connsiteY41" fmla="*/ 648182 h 2006857"/>
              <a:gd name="connsiteX42" fmla="*/ 2254970 w 3609208"/>
              <a:gd name="connsiteY42" fmla="*/ 636608 h 2006857"/>
              <a:gd name="connsiteX43" fmla="*/ 2382292 w 3609208"/>
              <a:gd name="connsiteY43" fmla="*/ 567159 h 2006857"/>
              <a:gd name="connsiteX44" fmla="*/ 2417016 w 3609208"/>
              <a:gd name="connsiteY44" fmla="*/ 555585 h 2006857"/>
              <a:gd name="connsiteX45" fmla="*/ 2451740 w 3609208"/>
              <a:gd name="connsiteY45" fmla="*/ 532435 h 2006857"/>
              <a:gd name="connsiteX46" fmla="*/ 2521188 w 3609208"/>
              <a:gd name="connsiteY46" fmla="*/ 509286 h 2006857"/>
              <a:gd name="connsiteX47" fmla="*/ 2602211 w 3609208"/>
              <a:gd name="connsiteY47" fmla="*/ 451413 h 2006857"/>
              <a:gd name="connsiteX48" fmla="*/ 2648510 w 3609208"/>
              <a:gd name="connsiteY48" fmla="*/ 439838 h 2006857"/>
              <a:gd name="connsiteX49" fmla="*/ 2683234 w 3609208"/>
              <a:gd name="connsiteY49" fmla="*/ 428263 h 2006857"/>
              <a:gd name="connsiteX50" fmla="*/ 2845279 w 3609208"/>
              <a:gd name="connsiteY50" fmla="*/ 370390 h 2006857"/>
              <a:gd name="connsiteX51" fmla="*/ 2903153 w 3609208"/>
              <a:gd name="connsiteY51" fmla="*/ 324091 h 2006857"/>
              <a:gd name="connsiteX52" fmla="*/ 2949451 w 3609208"/>
              <a:gd name="connsiteY52" fmla="*/ 312516 h 2006857"/>
              <a:gd name="connsiteX53" fmla="*/ 3030474 w 3609208"/>
              <a:gd name="connsiteY53" fmla="*/ 277792 h 2006857"/>
              <a:gd name="connsiteX54" fmla="*/ 3123072 w 3609208"/>
              <a:gd name="connsiteY54" fmla="*/ 231494 h 2006857"/>
              <a:gd name="connsiteX55" fmla="*/ 3169370 w 3609208"/>
              <a:gd name="connsiteY55" fmla="*/ 208344 h 2006857"/>
              <a:gd name="connsiteX56" fmla="*/ 3238818 w 3609208"/>
              <a:gd name="connsiteY56" fmla="*/ 185195 h 2006857"/>
              <a:gd name="connsiteX57" fmla="*/ 3331416 w 3609208"/>
              <a:gd name="connsiteY57" fmla="*/ 162046 h 2006857"/>
              <a:gd name="connsiteX58" fmla="*/ 3377715 w 3609208"/>
              <a:gd name="connsiteY58" fmla="*/ 138896 h 2006857"/>
              <a:gd name="connsiteX59" fmla="*/ 3412439 w 3609208"/>
              <a:gd name="connsiteY59" fmla="*/ 127321 h 2006857"/>
              <a:gd name="connsiteX60" fmla="*/ 3447163 w 3609208"/>
              <a:gd name="connsiteY60" fmla="*/ 104172 h 2006857"/>
              <a:gd name="connsiteX61" fmla="*/ 3481887 w 3609208"/>
              <a:gd name="connsiteY61" fmla="*/ 92597 h 2006857"/>
              <a:gd name="connsiteX62" fmla="*/ 3609208 w 3609208"/>
              <a:gd name="connsiteY62" fmla="*/ 57873 h 2006857"/>
              <a:gd name="connsiteX63" fmla="*/ 3562910 w 3609208"/>
              <a:gd name="connsiteY63" fmla="*/ 46299 h 2006857"/>
              <a:gd name="connsiteX64" fmla="*/ 3493462 w 3609208"/>
              <a:gd name="connsiteY64" fmla="*/ 23149 h 2006857"/>
              <a:gd name="connsiteX65" fmla="*/ 3342991 w 3609208"/>
              <a:gd name="connsiteY65" fmla="*/ 0 h 2006857"/>
              <a:gd name="connsiteX66" fmla="*/ 3435588 w 3609208"/>
              <a:gd name="connsiteY66" fmla="*/ 46299 h 2006857"/>
              <a:gd name="connsiteX67" fmla="*/ 3470312 w 3609208"/>
              <a:gd name="connsiteY67" fmla="*/ 69448 h 2006857"/>
              <a:gd name="connsiteX68" fmla="*/ 3586059 w 3609208"/>
              <a:gd name="connsiteY68" fmla="*/ 104172 h 2006857"/>
              <a:gd name="connsiteX69" fmla="*/ 3574484 w 3609208"/>
              <a:gd name="connsiteY69" fmla="*/ 138896 h 2006857"/>
              <a:gd name="connsiteX70" fmla="*/ 3528186 w 3609208"/>
              <a:gd name="connsiteY70" fmla="*/ 208344 h 2006857"/>
              <a:gd name="connsiteX71" fmla="*/ 3505036 w 3609208"/>
              <a:gd name="connsiteY71" fmla="*/ 277792 h 2006857"/>
              <a:gd name="connsiteX72" fmla="*/ 3481887 w 3609208"/>
              <a:gd name="connsiteY72" fmla="*/ 312516 h 2006857"/>
              <a:gd name="connsiteX73" fmla="*/ 3447163 w 3609208"/>
              <a:gd name="connsiteY73" fmla="*/ 381965 h 200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3609208" h="2006857">
                <a:moveTo>
                  <a:pt x="32631" y="1851949"/>
                </a:moveTo>
                <a:cubicBezTo>
                  <a:pt x="7542" y="1902128"/>
                  <a:pt x="-20132" y="1936518"/>
                  <a:pt x="21056" y="2002420"/>
                </a:cubicBezTo>
                <a:cubicBezTo>
                  <a:pt x="29487" y="2015910"/>
                  <a:pt x="51922" y="1994704"/>
                  <a:pt x="67355" y="1990846"/>
                </a:cubicBezTo>
                <a:cubicBezTo>
                  <a:pt x="77526" y="1960333"/>
                  <a:pt x="97912" y="1917229"/>
                  <a:pt x="67355" y="1886673"/>
                </a:cubicBezTo>
                <a:cubicBezTo>
                  <a:pt x="56106" y="1875424"/>
                  <a:pt x="36489" y="1894390"/>
                  <a:pt x="21056" y="1898248"/>
                </a:cubicBezTo>
                <a:cubicBezTo>
                  <a:pt x="24914" y="1921397"/>
                  <a:pt x="12255" y="1956052"/>
                  <a:pt x="32631" y="1967696"/>
                </a:cubicBezTo>
                <a:cubicBezTo>
                  <a:pt x="53817" y="1979803"/>
                  <a:pt x="102079" y="1944547"/>
                  <a:pt x="102079" y="1944547"/>
                </a:cubicBezTo>
                <a:cubicBezTo>
                  <a:pt x="168812" y="1900057"/>
                  <a:pt x="104435" y="1938576"/>
                  <a:pt x="171527" y="1909823"/>
                </a:cubicBezTo>
                <a:cubicBezTo>
                  <a:pt x="271647" y="1866915"/>
                  <a:pt x="171116" y="1902242"/>
                  <a:pt x="252550" y="1875099"/>
                </a:cubicBezTo>
                <a:cubicBezTo>
                  <a:pt x="300501" y="1843131"/>
                  <a:pt x="280423" y="1853072"/>
                  <a:pt x="345148" y="1828800"/>
                </a:cubicBezTo>
                <a:cubicBezTo>
                  <a:pt x="356572" y="1824516"/>
                  <a:pt x="369161" y="1823067"/>
                  <a:pt x="379872" y="1817225"/>
                </a:cubicBezTo>
                <a:cubicBezTo>
                  <a:pt x="411826" y="1799796"/>
                  <a:pt x="442184" y="1779543"/>
                  <a:pt x="472469" y="1759352"/>
                </a:cubicBezTo>
                <a:cubicBezTo>
                  <a:pt x="484044" y="1751635"/>
                  <a:pt x="495115" y="1743104"/>
                  <a:pt x="507193" y="1736202"/>
                </a:cubicBezTo>
                <a:cubicBezTo>
                  <a:pt x="522174" y="1727641"/>
                  <a:pt x="538511" y="1721614"/>
                  <a:pt x="553492" y="1713053"/>
                </a:cubicBezTo>
                <a:cubicBezTo>
                  <a:pt x="565570" y="1706151"/>
                  <a:pt x="576138" y="1696806"/>
                  <a:pt x="588216" y="1689904"/>
                </a:cubicBezTo>
                <a:cubicBezTo>
                  <a:pt x="603197" y="1681343"/>
                  <a:pt x="620158" y="1676325"/>
                  <a:pt x="634515" y="1666754"/>
                </a:cubicBezTo>
                <a:cubicBezTo>
                  <a:pt x="666617" y="1645352"/>
                  <a:pt x="692603" y="1614560"/>
                  <a:pt x="727112" y="1597306"/>
                </a:cubicBezTo>
                <a:cubicBezTo>
                  <a:pt x="742545" y="1589590"/>
                  <a:pt x="758430" y="1582718"/>
                  <a:pt x="773411" y="1574157"/>
                </a:cubicBezTo>
                <a:cubicBezTo>
                  <a:pt x="785489" y="1567255"/>
                  <a:pt x="796815" y="1559094"/>
                  <a:pt x="808135" y="1551008"/>
                </a:cubicBezTo>
                <a:cubicBezTo>
                  <a:pt x="823833" y="1539795"/>
                  <a:pt x="837685" y="1525855"/>
                  <a:pt x="854434" y="1516284"/>
                </a:cubicBezTo>
                <a:cubicBezTo>
                  <a:pt x="865027" y="1510231"/>
                  <a:pt x="877583" y="1508567"/>
                  <a:pt x="889158" y="1504709"/>
                </a:cubicBezTo>
                <a:cubicBezTo>
                  <a:pt x="904591" y="1493134"/>
                  <a:pt x="920636" y="1482335"/>
                  <a:pt x="935456" y="1469985"/>
                </a:cubicBezTo>
                <a:cubicBezTo>
                  <a:pt x="1014406" y="1404193"/>
                  <a:pt x="875350" y="1504649"/>
                  <a:pt x="1004905" y="1412111"/>
                </a:cubicBezTo>
                <a:cubicBezTo>
                  <a:pt x="1094111" y="1348393"/>
                  <a:pt x="977417" y="1433632"/>
                  <a:pt x="1085927" y="1365813"/>
                </a:cubicBezTo>
                <a:cubicBezTo>
                  <a:pt x="1102286" y="1355589"/>
                  <a:pt x="1115867" y="1341313"/>
                  <a:pt x="1132226" y="1331089"/>
                </a:cubicBezTo>
                <a:cubicBezTo>
                  <a:pt x="1146858" y="1321944"/>
                  <a:pt x="1163442" y="1316319"/>
                  <a:pt x="1178525" y="1307939"/>
                </a:cubicBezTo>
                <a:cubicBezTo>
                  <a:pt x="1198191" y="1297013"/>
                  <a:pt x="1216732" y="1284140"/>
                  <a:pt x="1236398" y="1273215"/>
                </a:cubicBezTo>
                <a:cubicBezTo>
                  <a:pt x="1251481" y="1264835"/>
                  <a:pt x="1267614" y="1258446"/>
                  <a:pt x="1282697" y="1250066"/>
                </a:cubicBezTo>
                <a:cubicBezTo>
                  <a:pt x="1302363" y="1239141"/>
                  <a:pt x="1320904" y="1226268"/>
                  <a:pt x="1340570" y="1215342"/>
                </a:cubicBezTo>
                <a:cubicBezTo>
                  <a:pt x="1355653" y="1206962"/>
                  <a:pt x="1372237" y="1201337"/>
                  <a:pt x="1386869" y="1192192"/>
                </a:cubicBezTo>
                <a:cubicBezTo>
                  <a:pt x="1403228" y="1181968"/>
                  <a:pt x="1416893" y="1167825"/>
                  <a:pt x="1433168" y="1157468"/>
                </a:cubicBezTo>
                <a:cubicBezTo>
                  <a:pt x="1487375" y="1122973"/>
                  <a:pt x="1527379" y="1104576"/>
                  <a:pt x="1583639" y="1076446"/>
                </a:cubicBezTo>
                <a:cubicBezTo>
                  <a:pt x="1628428" y="1031655"/>
                  <a:pt x="1589108" y="1066096"/>
                  <a:pt x="1676236" y="1018572"/>
                </a:cubicBezTo>
                <a:cubicBezTo>
                  <a:pt x="1695986" y="1007799"/>
                  <a:pt x="1714444" y="994774"/>
                  <a:pt x="1734110" y="983848"/>
                </a:cubicBezTo>
                <a:cubicBezTo>
                  <a:pt x="1749193" y="975469"/>
                  <a:pt x="1765325" y="969078"/>
                  <a:pt x="1780408" y="960699"/>
                </a:cubicBezTo>
                <a:cubicBezTo>
                  <a:pt x="1800074" y="949773"/>
                  <a:pt x="1819563" y="938454"/>
                  <a:pt x="1838282" y="925975"/>
                </a:cubicBezTo>
                <a:cubicBezTo>
                  <a:pt x="1854002" y="915495"/>
                  <a:pt x="1898606" y="878451"/>
                  <a:pt x="1919305" y="868101"/>
                </a:cubicBezTo>
                <a:cubicBezTo>
                  <a:pt x="1930218" y="862645"/>
                  <a:pt x="1942454" y="860385"/>
                  <a:pt x="1954029" y="856527"/>
                </a:cubicBezTo>
                <a:cubicBezTo>
                  <a:pt x="1961745" y="844952"/>
                  <a:pt x="1967341" y="831639"/>
                  <a:pt x="1977178" y="821802"/>
                </a:cubicBezTo>
                <a:cubicBezTo>
                  <a:pt x="1987014" y="811965"/>
                  <a:pt x="2000652" y="806835"/>
                  <a:pt x="2011902" y="798653"/>
                </a:cubicBezTo>
                <a:cubicBezTo>
                  <a:pt x="2043105" y="775960"/>
                  <a:pt x="2073634" y="752354"/>
                  <a:pt x="2104500" y="729205"/>
                </a:cubicBezTo>
                <a:cubicBezTo>
                  <a:pt x="2125630" y="713357"/>
                  <a:pt x="2203145" y="653882"/>
                  <a:pt x="2220246" y="648182"/>
                </a:cubicBezTo>
                <a:lnTo>
                  <a:pt x="2254970" y="636608"/>
                </a:lnTo>
                <a:cubicBezTo>
                  <a:pt x="2297236" y="608430"/>
                  <a:pt x="2329772" y="584665"/>
                  <a:pt x="2382292" y="567159"/>
                </a:cubicBezTo>
                <a:lnTo>
                  <a:pt x="2417016" y="555585"/>
                </a:lnTo>
                <a:cubicBezTo>
                  <a:pt x="2428591" y="547868"/>
                  <a:pt x="2439028" y="538085"/>
                  <a:pt x="2451740" y="532435"/>
                </a:cubicBezTo>
                <a:cubicBezTo>
                  <a:pt x="2474038" y="522525"/>
                  <a:pt x="2521188" y="509286"/>
                  <a:pt x="2521188" y="509286"/>
                </a:cubicBezTo>
                <a:cubicBezTo>
                  <a:pt x="2526459" y="505333"/>
                  <a:pt x="2589046" y="457055"/>
                  <a:pt x="2602211" y="451413"/>
                </a:cubicBezTo>
                <a:cubicBezTo>
                  <a:pt x="2616833" y="445147"/>
                  <a:pt x="2633214" y="444208"/>
                  <a:pt x="2648510" y="439838"/>
                </a:cubicBezTo>
                <a:cubicBezTo>
                  <a:pt x="2660241" y="436486"/>
                  <a:pt x="2671846" y="432643"/>
                  <a:pt x="2683234" y="428263"/>
                </a:cubicBezTo>
                <a:cubicBezTo>
                  <a:pt x="2828665" y="372328"/>
                  <a:pt x="2752958" y="393471"/>
                  <a:pt x="2845279" y="370390"/>
                </a:cubicBezTo>
                <a:cubicBezTo>
                  <a:pt x="2863948" y="351721"/>
                  <a:pt x="2877600" y="335043"/>
                  <a:pt x="2903153" y="324091"/>
                </a:cubicBezTo>
                <a:cubicBezTo>
                  <a:pt x="2917774" y="317825"/>
                  <a:pt x="2934018" y="316374"/>
                  <a:pt x="2949451" y="312516"/>
                </a:cubicBezTo>
                <a:cubicBezTo>
                  <a:pt x="3032268" y="257305"/>
                  <a:pt x="2930818" y="319315"/>
                  <a:pt x="3030474" y="277792"/>
                </a:cubicBezTo>
                <a:cubicBezTo>
                  <a:pt x="3062329" y="264519"/>
                  <a:pt x="3092206" y="246927"/>
                  <a:pt x="3123072" y="231494"/>
                </a:cubicBezTo>
                <a:cubicBezTo>
                  <a:pt x="3138505" y="223778"/>
                  <a:pt x="3153001" y="213800"/>
                  <a:pt x="3169370" y="208344"/>
                </a:cubicBezTo>
                <a:cubicBezTo>
                  <a:pt x="3192519" y="200628"/>
                  <a:pt x="3215145" y="191113"/>
                  <a:pt x="3238818" y="185195"/>
                </a:cubicBezTo>
                <a:lnTo>
                  <a:pt x="3331416" y="162046"/>
                </a:lnTo>
                <a:cubicBezTo>
                  <a:pt x="3346849" y="154329"/>
                  <a:pt x="3361855" y="145693"/>
                  <a:pt x="3377715" y="138896"/>
                </a:cubicBezTo>
                <a:cubicBezTo>
                  <a:pt x="3388929" y="134090"/>
                  <a:pt x="3401526" y="132777"/>
                  <a:pt x="3412439" y="127321"/>
                </a:cubicBezTo>
                <a:cubicBezTo>
                  <a:pt x="3424881" y="121100"/>
                  <a:pt x="3434721" y="110393"/>
                  <a:pt x="3447163" y="104172"/>
                </a:cubicBezTo>
                <a:cubicBezTo>
                  <a:pt x="3458076" y="98716"/>
                  <a:pt x="3470116" y="95807"/>
                  <a:pt x="3481887" y="92597"/>
                </a:cubicBezTo>
                <a:cubicBezTo>
                  <a:pt x="3625483" y="53434"/>
                  <a:pt x="3529283" y="84515"/>
                  <a:pt x="3609208" y="57873"/>
                </a:cubicBezTo>
                <a:cubicBezTo>
                  <a:pt x="3593775" y="54015"/>
                  <a:pt x="3578147" y="50870"/>
                  <a:pt x="3562910" y="46299"/>
                </a:cubicBezTo>
                <a:cubicBezTo>
                  <a:pt x="3539538" y="39287"/>
                  <a:pt x="3517390" y="27934"/>
                  <a:pt x="3493462" y="23149"/>
                </a:cubicBezTo>
                <a:cubicBezTo>
                  <a:pt x="3405086" y="5475"/>
                  <a:pt x="3455109" y="14015"/>
                  <a:pt x="3342991" y="0"/>
                </a:cubicBezTo>
                <a:cubicBezTo>
                  <a:pt x="3342991" y="0"/>
                  <a:pt x="3406875" y="27157"/>
                  <a:pt x="3435588" y="46299"/>
                </a:cubicBezTo>
                <a:cubicBezTo>
                  <a:pt x="3447163" y="54015"/>
                  <a:pt x="3457600" y="63798"/>
                  <a:pt x="3470312" y="69448"/>
                </a:cubicBezTo>
                <a:cubicBezTo>
                  <a:pt x="3506541" y="85550"/>
                  <a:pt x="3547582" y="94553"/>
                  <a:pt x="3586059" y="104172"/>
                </a:cubicBezTo>
                <a:cubicBezTo>
                  <a:pt x="3582201" y="115747"/>
                  <a:pt x="3580409" y="128231"/>
                  <a:pt x="3574484" y="138896"/>
                </a:cubicBezTo>
                <a:cubicBezTo>
                  <a:pt x="3560973" y="163217"/>
                  <a:pt x="3536984" y="181950"/>
                  <a:pt x="3528186" y="208344"/>
                </a:cubicBezTo>
                <a:cubicBezTo>
                  <a:pt x="3520469" y="231493"/>
                  <a:pt x="3518571" y="257489"/>
                  <a:pt x="3505036" y="277792"/>
                </a:cubicBezTo>
                <a:cubicBezTo>
                  <a:pt x="3497320" y="289367"/>
                  <a:pt x="3487537" y="299804"/>
                  <a:pt x="3481887" y="312516"/>
                </a:cubicBezTo>
                <a:cubicBezTo>
                  <a:pt x="3449394" y="385625"/>
                  <a:pt x="3484423" y="381965"/>
                  <a:pt x="3447163" y="381965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224269" y="587029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F2A1CA1-AEFB-7C44-8591-389435137234}"/>
              </a:ext>
            </a:extLst>
          </p:cNvPr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778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Core memory model</a:t>
            </a:r>
          </a:p>
        </p:txBody>
      </p:sp>
    </p:spTree>
    <p:extLst>
      <p:ext uri="{BB962C8B-B14F-4D97-AF65-F5344CB8AC3E}">
        <p14:creationId xmlns:p14="http://schemas.microsoft.com/office/powerpoint/2010/main" val="212959358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8047" y="519786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makeBlue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95054" y="5123728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37859" y="5829834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object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2113057" y="5774724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814741" y="4317357"/>
            <a:ext cx="3609208" cy="2006857"/>
          </a:xfrm>
          <a:custGeom>
            <a:avLst/>
            <a:gdLst>
              <a:gd name="connsiteX0" fmla="*/ 32631 w 3609208"/>
              <a:gd name="connsiteY0" fmla="*/ 1851949 h 2006857"/>
              <a:gd name="connsiteX1" fmla="*/ 21056 w 3609208"/>
              <a:gd name="connsiteY1" fmla="*/ 2002420 h 2006857"/>
              <a:gd name="connsiteX2" fmla="*/ 67355 w 3609208"/>
              <a:gd name="connsiteY2" fmla="*/ 1990846 h 2006857"/>
              <a:gd name="connsiteX3" fmla="*/ 67355 w 3609208"/>
              <a:gd name="connsiteY3" fmla="*/ 1886673 h 2006857"/>
              <a:gd name="connsiteX4" fmla="*/ 21056 w 3609208"/>
              <a:gd name="connsiteY4" fmla="*/ 1898248 h 2006857"/>
              <a:gd name="connsiteX5" fmla="*/ 32631 w 3609208"/>
              <a:gd name="connsiteY5" fmla="*/ 1967696 h 2006857"/>
              <a:gd name="connsiteX6" fmla="*/ 102079 w 3609208"/>
              <a:gd name="connsiteY6" fmla="*/ 1944547 h 2006857"/>
              <a:gd name="connsiteX7" fmla="*/ 171527 w 3609208"/>
              <a:gd name="connsiteY7" fmla="*/ 1909823 h 2006857"/>
              <a:gd name="connsiteX8" fmla="*/ 252550 w 3609208"/>
              <a:gd name="connsiteY8" fmla="*/ 1875099 h 2006857"/>
              <a:gd name="connsiteX9" fmla="*/ 345148 w 3609208"/>
              <a:gd name="connsiteY9" fmla="*/ 1828800 h 2006857"/>
              <a:gd name="connsiteX10" fmla="*/ 379872 w 3609208"/>
              <a:gd name="connsiteY10" fmla="*/ 1817225 h 2006857"/>
              <a:gd name="connsiteX11" fmla="*/ 472469 w 3609208"/>
              <a:gd name="connsiteY11" fmla="*/ 1759352 h 2006857"/>
              <a:gd name="connsiteX12" fmla="*/ 507193 w 3609208"/>
              <a:gd name="connsiteY12" fmla="*/ 1736202 h 2006857"/>
              <a:gd name="connsiteX13" fmla="*/ 553492 w 3609208"/>
              <a:gd name="connsiteY13" fmla="*/ 1713053 h 2006857"/>
              <a:gd name="connsiteX14" fmla="*/ 588216 w 3609208"/>
              <a:gd name="connsiteY14" fmla="*/ 1689904 h 2006857"/>
              <a:gd name="connsiteX15" fmla="*/ 634515 w 3609208"/>
              <a:gd name="connsiteY15" fmla="*/ 1666754 h 2006857"/>
              <a:gd name="connsiteX16" fmla="*/ 727112 w 3609208"/>
              <a:gd name="connsiteY16" fmla="*/ 1597306 h 2006857"/>
              <a:gd name="connsiteX17" fmla="*/ 773411 w 3609208"/>
              <a:gd name="connsiteY17" fmla="*/ 1574157 h 2006857"/>
              <a:gd name="connsiteX18" fmla="*/ 808135 w 3609208"/>
              <a:gd name="connsiteY18" fmla="*/ 1551008 h 2006857"/>
              <a:gd name="connsiteX19" fmla="*/ 854434 w 3609208"/>
              <a:gd name="connsiteY19" fmla="*/ 1516284 h 2006857"/>
              <a:gd name="connsiteX20" fmla="*/ 889158 w 3609208"/>
              <a:gd name="connsiteY20" fmla="*/ 1504709 h 2006857"/>
              <a:gd name="connsiteX21" fmla="*/ 935456 w 3609208"/>
              <a:gd name="connsiteY21" fmla="*/ 1469985 h 2006857"/>
              <a:gd name="connsiteX22" fmla="*/ 1004905 w 3609208"/>
              <a:gd name="connsiteY22" fmla="*/ 1412111 h 2006857"/>
              <a:gd name="connsiteX23" fmla="*/ 1085927 w 3609208"/>
              <a:gd name="connsiteY23" fmla="*/ 1365813 h 2006857"/>
              <a:gd name="connsiteX24" fmla="*/ 1132226 w 3609208"/>
              <a:gd name="connsiteY24" fmla="*/ 1331089 h 2006857"/>
              <a:gd name="connsiteX25" fmla="*/ 1178525 w 3609208"/>
              <a:gd name="connsiteY25" fmla="*/ 1307939 h 2006857"/>
              <a:gd name="connsiteX26" fmla="*/ 1236398 w 3609208"/>
              <a:gd name="connsiteY26" fmla="*/ 1273215 h 2006857"/>
              <a:gd name="connsiteX27" fmla="*/ 1282697 w 3609208"/>
              <a:gd name="connsiteY27" fmla="*/ 1250066 h 2006857"/>
              <a:gd name="connsiteX28" fmla="*/ 1340570 w 3609208"/>
              <a:gd name="connsiteY28" fmla="*/ 1215342 h 2006857"/>
              <a:gd name="connsiteX29" fmla="*/ 1386869 w 3609208"/>
              <a:gd name="connsiteY29" fmla="*/ 1192192 h 2006857"/>
              <a:gd name="connsiteX30" fmla="*/ 1433168 w 3609208"/>
              <a:gd name="connsiteY30" fmla="*/ 1157468 h 2006857"/>
              <a:gd name="connsiteX31" fmla="*/ 1583639 w 3609208"/>
              <a:gd name="connsiteY31" fmla="*/ 1076446 h 2006857"/>
              <a:gd name="connsiteX32" fmla="*/ 1676236 w 3609208"/>
              <a:gd name="connsiteY32" fmla="*/ 1018572 h 2006857"/>
              <a:gd name="connsiteX33" fmla="*/ 1734110 w 3609208"/>
              <a:gd name="connsiteY33" fmla="*/ 983848 h 2006857"/>
              <a:gd name="connsiteX34" fmla="*/ 1780408 w 3609208"/>
              <a:gd name="connsiteY34" fmla="*/ 960699 h 2006857"/>
              <a:gd name="connsiteX35" fmla="*/ 1838282 w 3609208"/>
              <a:gd name="connsiteY35" fmla="*/ 925975 h 2006857"/>
              <a:gd name="connsiteX36" fmla="*/ 1919305 w 3609208"/>
              <a:gd name="connsiteY36" fmla="*/ 868101 h 2006857"/>
              <a:gd name="connsiteX37" fmla="*/ 1954029 w 3609208"/>
              <a:gd name="connsiteY37" fmla="*/ 856527 h 2006857"/>
              <a:gd name="connsiteX38" fmla="*/ 1977178 w 3609208"/>
              <a:gd name="connsiteY38" fmla="*/ 821802 h 2006857"/>
              <a:gd name="connsiteX39" fmla="*/ 2011902 w 3609208"/>
              <a:gd name="connsiteY39" fmla="*/ 798653 h 2006857"/>
              <a:gd name="connsiteX40" fmla="*/ 2104500 w 3609208"/>
              <a:gd name="connsiteY40" fmla="*/ 729205 h 2006857"/>
              <a:gd name="connsiteX41" fmla="*/ 2220246 w 3609208"/>
              <a:gd name="connsiteY41" fmla="*/ 648182 h 2006857"/>
              <a:gd name="connsiteX42" fmla="*/ 2254970 w 3609208"/>
              <a:gd name="connsiteY42" fmla="*/ 636608 h 2006857"/>
              <a:gd name="connsiteX43" fmla="*/ 2382292 w 3609208"/>
              <a:gd name="connsiteY43" fmla="*/ 567159 h 2006857"/>
              <a:gd name="connsiteX44" fmla="*/ 2417016 w 3609208"/>
              <a:gd name="connsiteY44" fmla="*/ 555585 h 2006857"/>
              <a:gd name="connsiteX45" fmla="*/ 2451740 w 3609208"/>
              <a:gd name="connsiteY45" fmla="*/ 532435 h 2006857"/>
              <a:gd name="connsiteX46" fmla="*/ 2521188 w 3609208"/>
              <a:gd name="connsiteY46" fmla="*/ 509286 h 2006857"/>
              <a:gd name="connsiteX47" fmla="*/ 2602211 w 3609208"/>
              <a:gd name="connsiteY47" fmla="*/ 451413 h 2006857"/>
              <a:gd name="connsiteX48" fmla="*/ 2648510 w 3609208"/>
              <a:gd name="connsiteY48" fmla="*/ 439838 h 2006857"/>
              <a:gd name="connsiteX49" fmla="*/ 2683234 w 3609208"/>
              <a:gd name="connsiteY49" fmla="*/ 428263 h 2006857"/>
              <a:gd name="connsiteX50" fmla="*/ 2845279 w 3609208"/>
              <a:gd name="connsiteY50" fmla="*/ 370390 h 2006857"/>
              <a:gd name="connsiteX51" fmla="*/ 2903153 w 3609208"/>
              <a:gd name="connsiteY51" fmla="*/ 324091 h 2006857"/>
              <a:gd name="connsiteX52" fmla="*/ 2949451 w 3609208"/>
              <a:gd name="connsiteY52" fmla="*/ 312516 h 2006857"/>
              <a:gd name="connsiteX53" fmla="*/ 3030474 w 3609208"/>
              <a:gd name="connsiteY53" fmla="*/ 277792 h 2006857"/>
              <a:gd name="connsiteX54" fmla="*/ 3123072 w 3609208"/>
              <a:gd name="connsiteY54" fmla="*/ 231494 h 2006857"/>
              <a:gd name="connsiteX55" fmla="*/ 3169370 w 3609208"/>
              <a:gd name="connsiteY55" fmla="*/ 208344 h 2006857"/>
              <a:gd name="connsiteX56" fmla="*/ 3238818 w 3609208"/>
              <a:gd name="connsiteY56" fmla="*/ 185195 h 2006857"/>
              <a:gd name="connsiteX57" fmla="*/ 3331416 w 3609208"/>
              <a:gd name="connsiteY57" fmla="*/ 162046 h 2006857"/>
              <a:gd name="connsiteX58" fmla="*/ 3377715 w 3609208"/>
              <a:gd name="connsiteY58" fmla="*/ 138896 h 2006857"/>
              <a:gd name="connsiteX59" fmla="*/ 3412439 w 3609208"/>
              <a:gd name="connsiteY59" fmla="*/ 127321 h 2006857"/>
              <a:gd name="connsiteX60" fmla="*/ 3447163 w 3609208"/>
              <a:gd name="connsiteY60" fmla="*/ 104172 h 2006857"/>
              <a:gd name="connsiteX61" fmla="*/ 3481887 w 3609208"/>
              <a:gd name="connsiteY61" fmla="*/ 92597 h 2006857"/>
              <a:gd name="connsiteX62" fmla="*/ 3609208 w 3609208"/>
              <a:gd name="connsiteY62" fmla="*/ 57873 h 2006857"/>
              <a:gd name="connsiteX63" fmla="*/ 3562910 w 3609208"/>
              <a:gd name="connsiteY63" fmla="*/ 46299 h 2006857"/>
              <a:gd name="connsiteX64" fmla="*/ 3493462 w 3609208"/>
              <a:gd name="connsiteY64" fmla="*/ 23149 h 2006857"/>
              <a:gd name="connsiteX65" fmla="*/ 3342991 w 3609208"/>
              <a:gd name="connsiteY65" fmla="*/ 0 h 2006857"/>
              <a:gd name="connsiteX66" fmla="*/ 3435588 w 3609208"/>
              <a:gd name="connsiteY66" fmla="*/ 46299 h 2006857"/>
              <a:gd name="connsiteX67" fmla="*/ 3470312 w 3609208"/>
              <a:gd name="connsiteY67" fmla="*/ 69448 h 2006857"/>
              <a:gd name="connsiteX68" fmla="*/ 3586059 w 3609208"/>
              <a:gd name="connsiteY68" fmla="*/ 104172 h 2006857"/>
              <a:gd name="connsiteX69" fmla="*/ 3574484 w 3609208"/>
              <a:gd name="connsiteY69" fmla="*/ 138896 h 2006857"/>
              <a:gd name="connsiteX70" fmla="*/ 3528186 w 3609208"/>
              <a:gd name="connsiteY70" fmla="*/ 208344 h 2006857"/>
              <a:gd name="connsiteX71" fmla="*/ 3505036 w 3609208"/>
              <a:gd name="connsiteY71" fmla="*/ 277792 h 2006857"/>
              <a:gd name="connsiteX72" fmla="*/ 3481887 w 3609208"/>
              <a:gd name="connsiteY72" fmla="*/ 312516 h 2006857"/>
              <a:gd name="connsiteX73" fmla="*/ 3447163 w 3609208"/>
              <a:gd name="connsiteY73" fmla="*/ 381965 h 200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3609208" h="2006857">
                <a:moveTo>
                  <a:pt x="32631" y="1851949"/>
                </a:moveTo>
                <a:cubicBezTo>
                  <a:pt x="7542" y="1902128"/>
                  <a:pt x="-20132" y="1936518"/>
                  <a:pt x="21056" y="2002420"/>
                </a:cubicBezTo>
                <a:cubicBezTo>
                  <a:pt x="29487" y="2015910"/>
                  <a:pt x="51922" y="1994704"/>
                  <a:pt x="67355" y="1990846"/>
                </a:cubicBezTo>
                <a:cubicBezTo>
                  <a:pt x="77526" y="1960333"/>
                  <a:pt x="97912" y="1917229"/>
                  <a:pt x="67355" y="1886673"/>
                </a:cubicBezTo>
                <a:cubicBezTo>
                  <a:pt x="56106" y="1875424"/>
                  <a:pt x="36489" y="1894390"/>
                  <a:pt x="21056" y="1898248"/>
                </a:cubicBezTo>
                <a:cubicBezTo>
                  <a:pt x="24914" y="1921397"/>
                  <a:pt x="12255" y="1956052"/>
                  <a:pt x="32631" y="1967696"/>
                </a:cubicBezTo>
                <a:cubicBezTo>
                  <a:pt x="53817" y="1979803"/>
                  <a:pt x="102079" y="1944547"/>
                  <a:pt x="102079" y="1944547"/>
                </a:cubicBezTo>
                <a:cubicBezTo>
                  <a:pt x="168812" y="1900057"/>
                  <a:pt x="104435" y="1938576"/>
                  <a:pt x="171527" y="1909823"/>
                </a:cubicBezTo>
                <a:cubicBezTo>
                  <a:pt x="271647" y="1866915"/>
                  <a:pt x="171116" y="1902242"/>
                  <a:pt x="252550" y="1875099"/>
                </a:cubicBezTo>
                <a:cubicBezTo>
                  <a:pt x="300501" y="1843131"/>
                  <a:pt x="280423" y="1853072"/>
                  <a:pt x="345148" y="1828800"/>
                </a:cubicBezTo>
                <a:cubicBezTo>
                  <a:pt x="356572" y="1824516"/>
                  <a:pt x="369161" y="1823067"/>
                  <a:pt x="379872" y="1817225"/>
                </a:cubicBezTo>
                <a:cubicBezTo>
                  <a:pt x="411826" y="1799796"/>
                  <a:pt x="442184" y="1779543"/>
                  <a:pt x="472469" y="1759352"/>
                </a:cubicBezTo>
                <a:cubicBezTo>
                  <a:pt x="484044" y="1751635"/>
                  <a:pt x="495115" y="1743104"/>
                  <a:pt x="507193" y="1736202"/>
                </a:cubicBezTo>
                <a:cubicBezTo>
                  <a:pt x="522174" y="1727641"/>
                  <a:pt x="538511" y="1721614"/>
                  <a:pt x="553492" y="1713053"/>
                </a:cubicBezTo>
                <a:cubicBezTo>
                  <a:pt x="565570" y="1706151"/>
                  <a:pt x="576138" y="1696806"/>
                  <a:pt x="588216" y="1689904"/>
                </a:cubicBezTo>
                <a:cubicBezTo>
                  <a:pt x="603197" y="1681343"/>
                  <a:pt x="620158" y="1676325"/>
                  <a:pt x="634515" y="1666754"/>
                </a:cubicBezTo>
                <a:cubicBezTo>
                  <a:pt x="666617" y="1645352"/>
                  <a:pt x="692603" y="1614560"/>
                  <a:pt x="727112" y="1597306"/>
                </a:cubicBezTo>
                <a:cubicBezTo>
                  <a:pt x="742545" y="1589590"/>
                  <a:pt x="758430" y="1582718"/>
                  <a:pt x="773411" y="1574157"/>
                </a:cubicBezTo>
                <a:cubicBezTo>
                  <a:pt x="785489" y="1567255"/>
                  <a:pt x="796815" y="1559094"/>
                  <a:pt x="808135" y="1551008"/>
                </a:cubicBezTo>
                <a:cubicBezTo>
                  <a:pt x="823833" y="1539795"/>
                  <a:pt x="837685" y="1525855"/>
                  <a:pt x="854434" y="1516284"/>
                </a:cubicBezTo>
                <a:cubicBezTo>
                  <a:pt x="865027" y="1510231"/>
                  <a:pt x="877583" y="1508567"/>
                  <a:pt x="889158" y="1504709"/>
                </a:cubicBezTo>
                <a:cubicBezTo>
                  <a:pt x="904591" y="1493134"/>
                  <a:pt x="920636" y="1482335"/>
                  <a:pt x="935456" y="1469985"/>
                </a:cubicBezTo>
                <a:cubicBezTo>
                  <a:pt x="1014406" y="1404193"/>
                  <a:pt x="875350" y="1504649"/>
                  <a:pt x="1004905" y="1412111"/>
                </a:cubicBezTo>
                <a:cubicBezTo>
                  <a:pt x="1094111" y="1348393"/>
                  <a:pt x="977417" y="1433632"/>
                  <a:pt x="1085927" y="1365813"/>
                </a:cubicBezTo>
                <a:cubicBezTo>
                  <a:pt x="1102286" y="1355589"/>
                  <a:pt x="1115867" y="1341313"/>
                  <a:pt x="1132226" y="1331089"/>
                </a:cubicBezTo>
                <a:cubicBezTo>
                  <a:pt x="1146858" y="1321944"/>
                  <a:pt x="1163442" y="1316319"/>
                  <a:pt x="1178525" y="1307939"/>
                </a:cubicBezTo>
                <a:cubicBezTo>
                  <a:pt x="1198191" y="1297013"/>
                  <a:pt x="1216732" y="1284140"/>
                  <a:pt x="1236398" y="1273215"/>
                </a:cubicBezTo>
                <a:cubicBezTo>
                  <a:pt x="1251481" y="1264835"/>
                  <a:pt x="1267614" y="1258446"/>
                  <a:pt x="1282697" y="1250066"/>
                </a:cubicBezTo>
                <a:cubicBezTo>
                  <a:pt x="1302363" y="1239141"/>
                  <a:pt x="1320904" y="1226268"/>
                  <a:pt x="1340570" y="1215342"/>
                </a:cubicBezTo>
                <a:cubicBezTo>
                  <a:pt x="1355653" y="1206962"/>
                  <a:pt x="1372237" y="1201337"/>
                  <a:pt x="1386869" y="1192192"/>
                </a:cubicBezTo>
                <a:cubicBezTo>
                  <a:pt x="1403228" y="1181968"/>
                  <a:pt x="1416893" y="1167825"/>
                  <a:pt x="1433168" y="1157468"/>
                </a:cubicBezTo>
                <a:cubicBezTo>
                  <a:pt x="1487375" y="1122973"/>
                  <a:pt x="1527379" y="1104576"/>
                  <a:pt x="1583639" y="1076446"/>
                </a:cubicBezTo>
                <a:cubicBezTo>
                  <a:pt x="1628428" y="1031655"/>
                  <a:pt x="1589108" y="1066096"/>
                  <a:pt x="1676236" y="1018572"/>
                </a:cubicBezTo>
                <a:cubicBezTo>
                  <a:pt x="1695986" y="1007799"/>
                  <a:pt x="1714444" y="994774"/>
                  <a:pt x="1734110" y="983848"/>
                </a:cubicBezTo>
                <a:cubicBezTo>
                  <a:pt x="1749193" y="975469"/>
                  <a:pt x="1765325" y="969078"/>
                  <a:pt x="1780408" y="960699"/>
                </a:cubicBezTo>
                <a:cubicBezTo>
                  <a:pt x="1800074" y="949773"/>
                  <a:pt x="1819563" y="938454"/>
                  <a:pt x="1838282" y="925975"/>
                </a:cubicBezTo>
                <a:cubicBezTo>
                  <a:pt x="1854002" y="915495"/>
                  <a:pt x="1898606" y="878451"/>
                  <a:pt x="1919305" y="868101"/>
                </a:cubicBezTo>
                <a:cubicBezTo>
                  <a:pt x="1930218" y="862645"/>
                  <a:pt x="1942454" y="860385"/>
                  <a:pt x="1954029" y="856527"/>
                </a:cubicBezTo>
                <a:cubicBezTo>
                  <a:pt x="1961745" y="844952"/>
                  <a:pt x="1967341" y="831639"/>
                  <a:pt x="1977178" y="821802"/>
                </a:cubicBezTo>
                <a:cubicBezTo>
                  <a:pt x="1987014" y="811965"/>
                  <a:pt x="2000652" y="806835"/>
                  <a:pt x="2011902" y="798653"/>
                </a:cubicBezTo>
                <a:cubicBezTo>
                  <a:pt x="2043105" y="775960"/>
                  <a:pt x="2073634" y="752354"/>
                  <a:pt x="2104500" y="729205"/>
                </a:cubicBezTo>
                <a:cubicBezTo>
                  <a:pt x="2125630" y="713357"/>
                  <a:pt x="2203145" y="653882"/>
                  <a:pt x="2220246" y="648182"/>
                </a:cubicBezTo>
                <a:lnTo>
                  <a:pt x="2254970" y="636608"/>
                </a:lnTo>
                <a:cubicBezTo>
                  <a:pt x="2297236" y="608430"/>
                  <a:pt x="2329772" y="584665"/>
                  <a:pt x="2382292" y="567159"/>
                </a:cubicBezTo>
                <a:lnTo>
                  <a:pt x="2417016" y="555585"/>
                </a:lnTo>
                <a:cubicBezTo>
                  <a:pt x="2428591" y="547868"/>
                  <a:pt x="2439028" y="538085"/>
                  <a:pt x="2451740" y="532435"/>
                </a:cubicBezTo>
                <a:cubicBezTo>
                  <a:pt x="2474038" y="522525"/>
                  <a:pt x="2521188" y="509286"/>
                  <a:pt x="2521188" y="509286"/>
                </a:cubicBezTo>
                <a:cubicBezTo>
                  <a:pt x="2526459" y="505333"/>
                  <a:pt x="2589046" y="457055"/>
                  <a:pt x="2602211" y="451413"/>
                </a:cubicBezTo>
                <a:cubicBezTo>
                  <a:pt x="2616833" y="445147"/>
                  <a:pt x="2633214" y="444208"/>
                  <a:pt x="2648510" y="439838"/>
                </a:cubicBezTo>
                <a:cubicBezTo>
                  <a:pt x="2660241" y="436486"/>
                  <a:pt x="2671846" y="432643"/>
                  <a:pt x="2683234" y="428263"/>
                </a:cubicBezTo>
                <a:cubicBezTo>
                  <a:pt x="2828665" y="372328"/>
                  <a:pt x="2752958" y="393471"/>
                  <a:pt x="2845279" y="370390"/>
                </a:cubicBezTo>
                <a:cubicBezTo>
                  <a:pt x="2863948" y="351721"/>
                  <a:pt x="2877600" y="335043"/>
                  <a:pt x="2903153" y="324091"/>
                </a:cubicBezTo>
                <a:cubicBezTo>
                  <a:pt x="2917774" y="317825"/>
                  <a:pt x="2934018" y="316374"/>
                  <a:pt x="2949451" y="312516"/>
                </a:cubicBezTo>
                <a:cubicBezTo>
                  <a:pt x="3032268" y="257305"/>
                  <a:pt x="2930818" y="319315"/>
                  <a:pt x="3030474" y="277792"/>
                </a:cubicBezTo>
                <a:cubicBezTo>
                  <a:pt x="3062329" y="264519"/>
                  <a:pt x="3092206" y="246927"/>
                  <a:pt x="3123072" y="231494"/>
                </a:cubicBezTo>
                <a:cubicBezTo>
                  <a:pt x="3138505" y="223778"/>
                  <a:pt x="3153001" y="213800"/>
                  <a:pt x="3169370" y="208344"/>
                </a:cubicBezTo>
                <a:cubicBezTo>
                  <a:pt x="3192519" y="200628"/>
                  <a:pt x="3215145" y="191113"/>
                  <a:pt x="3238818" y="185195"/>
                </a:cubicBezTo>
                <a:lnTo>
                  <a:pt x="3331416" y="162046"/>
                </a:lnTo>
                <a:cubicBezTo>
                  <a:pt x="3346849" y="154329"/>
                  <a:pt x="3361855" y="145693"/>
                  <a:pt x="3377715" y="138896"/>
                </a:cubicBezTo>
                <a:cubicBezTo>
                  <a:pt x="3388929" y="134090"/>
                  <a:pt x="3401526" y="132777"/>
                  <a:pt x="3412439" y="127321"/>
                </a:cubicBezTo>
                <a:cubicBezTo>
                  <a:pt x="3424881" y="121100"/>
                  <a:pt x="3434721" y="110393"/>
                  <a:pt x="3447163" y="104172"/>
                </a:cubicBezTo>
                <a:cubicBezTo>
                  <a:pt x="3458076" y="98716"/>
                  <a:pt x="3470116" y="95807"/>
                  <a:pt x="3481887" y="92597"/>
                </a:cubicBezTo>
                <a:cubicBezTo>
                  <a:pt x="3625483" y="53434"/>
                  <a:pt x="3529283" y="84515"/>
                  <a:pt x="3609208" y="57873"/>
                </a:cubicBezTo>
                <a:cubicBezTo>
                  <a:pt x="3593775" y="54015"/>
                  <a:pt x="3578147" y="50870"/>
                  <a:pt x="3562910" y="46299"/>
                </a:cubicBezTo>
                <a:cubicBezTo>
                  <a:pt x="3539538" y="39287"/>
                  <a:pt x="3517390" y="27934"/>
                  <a:pt x="3493462" y="23149"/>
                </a:cubicBezTo>
                <a:cubicBezTo>
                  <a:pt x="3405086" y="5475"/>
                  <a:pt x="3455109" y="14015"/>
                  <a:pt x="3342991" y="0"/>
                </a:cubicBezTo>
                <a:cubicBezTo>
                  <a:pt x="3342991" y="0"/>
                  <a:pt x="3406875" y="27157"/>
                  <a:pt x="3435588" y="46299"/>
                </a:cubicBezTo>
                <a:cubicBezTo>
                  <a:pt x="3447163" y="54015"/>
                  <a:pt x="3457600" y="63798"/>
                  <a:pt x="3470312" y="69448"/>
                </a:cubicBezTo>
                <a:cubicBezTo>
                  <a:pt x="3506541" y="85550"/>
                  <a:pt x="3547582" y="94553"/>
                  <a:pt x="3586059" y="104172"/>
                </a:cubicBezTo>
                <a:cubicBezTo>
                  <a:pt x="3582201" y="115747"/>
                  <a:pt x="3580409" y="128231"/>
                  <a:pt x="3574484" y="138896"/>
                </a:cubicBezTo>
                <a:cubicBezTo>
                  <a:pt x="3560973" y="163217"/>
                  <a:pt x="3536984" y="181950"/>
                  <a:pt x="3528186" y="208344"/>
                </a:cubicBezTo>
                <a:cubicBezTo>
                  <a:pt x="3520469" y="231493"/>
                  <a:pt x="3518571" y="257489"/>
                  <a:pt x="3505036" y="277792"/>
                </a:cubicBezTo>
                <a:cubicBezTo>
                  <a:pt x="3497320" y="289367"/>
                  <a:pt x="3487537" y="299804"/>
                  <a:pt x="3481887" y="312516"/>
                </a:cubicBezTo>
                <a:cubicBezTo>
                  <a:pt x="3449394" y="385625"/>
                  <a:pt x="3484423" y="381965"/>
                  <a:pt x="3447163" y="381965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B21322-4790-F447-A9B0-865426BA5464}"/>
              </a:ext>
            </a:extLst>
          </p:cNvPr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0CC6E3-4A40-1C45-88BB-A22188AC8661}"/>
              </a:ext>
            </a:extLst>
          </p:cNvPr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B7D347C-9EB4-5042-A515-667F965E3C8B}"/>
              </a:ext>
            </a:extLst>
          </p:cNvPr>
          <p:cNvSpPr txBox="1"/>
          <p:nvPr/>
        </p:nvSpPr>
        <p:spPr>
          <a:xfrm>
            <a:off x="2224269" y="587029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D0E4DB8-C613-A24D-B02A-9CFD7A31BFAD}"/>
              </a:ext>
            </a:extLst>
          </p:cNvPr>
          <p:cNvSpPr/>
          <p:nvPr/>
        </p:nvSpPr>
        <p:spPr>
          <a:xfrm>
            <a:off x="2456687" y="1796930"/>
            <a:ext cx="3307505" cy="2980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094152F-4050-C643-A2FA-6A00FB3AFA87}"/>
              </a:ext>
            </a:extLst>
          </p:cNvPr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6010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chemeClr val="bg1"/>
          </a:solidFill>
          <a:ln w="38100"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8047" y="519786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makeBlue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95054" y="5123728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37859" y="5829834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object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2113057" y="5774724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814741" y="4317357"/>
            <a:ext cx="3609208" cy="2006857"/>
          </a:xfrm>
          <a:custGeom>
            <a:avLst/>
            <a:gdLst>
              <a:gd name="connsiteX0" fmla="*/ 32631 w 3609208"/>
              <a:gd name="connsiteY0" fmla="*/ 1851949 h 2006857"/>
              <a:gd name="connsiteX1" fmla="*/ 21056 w 3609208"/>
              <a:gd name="connsiteY1" fmla="*/ 2002420 h 2006857"/>
              <a:gd name="connsiteX2" fmla="*/ 67355 w 3609208"/>
              <a:gd name="connsiteY2" fmla="*/ 1990846 h 2006857"/>
              <a:gd name="connsiteX3" fmla="*/ 67355 w 3609208"/>
              <a:gd name="connsiteY3" fmla="*/ 1886673 h 2006857"/>
              <a:gd name="connsiteX4" fmla="*/ 21056 w 3609208"/>
              <a:gd name="connsiteY4" fmla="*/ 1898248 h 2006857"/>
              <a:gd name="connsiteX5" fmla="*/ 32631 w 3609208"/>
              <a:gd name="connsiteY5" fmla="*/ 1967696 h 2006857"/>
              <a:gd name="connsiteX6" fmla="*/ 102079 w 3609208"/>
              <a:gd name="connsiteY6" fmla="*/ 1944547 h 2006857"/>
              <a:gd name="connsiteX7" fmla="*/ 171527 w 3609208"/>
              <a:gd name="connsiteY7" fmla="*/ 1909823 h 2006857"/>
              <a:gd name="connsiteX8" fmla="*/ 252550 w 3609208"/>
              <a:gd name="connsiteY8" fmla="*/ 1875099 h 2006857"/>
              <a:gd name="connsiteX9" fmla="*/ 345148 w 3609208"/>
              <a:gd name="connsiteY9" fmla="*/ 1828800 h 2006857"/>
              <a:gd name="connsiteX10" fmla="*/ 379872 w 3609208"/>
              <a:gd name="connsiteY10" fmla="*/ 1817225 h 2006857"/>
              <a:gd name="connsiteX11" fmla="*/ 472469 w 3609208"/>
              <a:gd name="connsiteY11" fmla="*/ 1759352 h 2006857"/>
              <a:gd name="connsiteX12" fmla="*/ 507193 w 3609208"/>
              <a:gd name="connsiteY12" fmla="*/ 1736202 h 2006857"/>
              <a:gd name="connsiteX13" fmla="*/ 553492 w 3609208"/>
              <a:gd name="connsiteY13" fmla="*/ 1713053 h 2006857"/>
              <a:gd name="connsiteX14" fmla="*/ 588216 w 3609208"/>
              <a:gd name="connsiteY14" fmla="*/ 1689904 h 2006857"/>
              <a:gd name="connsiteX15" fmla="*/ 634515 w 3609208"/>
              <a:gd name="connsiteY15" fmla="*/ 1666754 h 2006857"/>
              <a:gd name="connsiteX16" fmla="*/ 727112 w 3609208"/>
              <a:gd name="connsiteY16" fmla="*/ 1597306 h 2006857"/>
              <a:gd name="connsiteX17" fmla="*/ 773411 w 3609208"/>
              <a:gd name="connsiteY17" fmla="*/ 1574157 h 2006857"/>
              <a:gd name="connsiteX18" fmla="*/ 808135 w 3609208"/>
              <a:gd name="connsiteY18" fmla="*/ 1551008 h 2006857"/>
              <a:gd name="connsiteX19" fmla="*/ 854434 w 3609208"/>
              <a:gd name="connsiteY19" fmla="*/ 1516284 h 2006857"/>
              <a:gd name="connsiteX20" fmla="*/ 889158 w 3609208"/>
              <a:gd name="connsiteY20" fmla="*/ 1504709 h 2006857"/>
              <a:gd name="connsiteX21" fmla="*/ 935456 w 3609208"/>
              <a:gd name="connsiteY21" fmla="*/ 1469985 h 2006857"/>
              <a:gd name="connsiteX22" fmla="*/ 1004905 w 3609208"/>
              <a:gd name="connsiteY22" fmla="*/ 1412111 h 2006857"/>
              <a:gd name="connsiteX23" fmla="*/ 1085927 w 3609208"/>
              <a:gd name="connsiteY23" fmla="*/ 1365813 h 2006857"/>
              <a:gd name="connsiteX24" fmla="*/ 1132226 w 3609208"/>
              <a:gd name="connsiteY24" fmla="*/ 1331089 h 2006857"/>
              <a:gd name="connsiteX25" fmla="*/ 1178525 w 3609208"/>
              <a:gd name="connsiteY25" fmla="*/ 1307939 h 2006857"/>
              <a:gd name="connsiteX26" fmla="*/ 1236398 w 3609208"/>
              <a:gd name="connsiteY26" fmla="*/ 1273215 h 2006857"/>
              <a:gd name="connsiteX27" fmla="*/ 1282697 w 3609208"/>
              <a:gd name="connsiteY27" fmla="*/ 1250066 h 2006857"/>
              <a:gd name="connsiteX28" fmla="*/ 1340570 w 3609208"/>
              <a:gd name="connsiteY28" fmla="*/ 1215342 h 2006857"/>
              <a:gd name="connsiteX29" fmla="*/ 1386869 w 3609208"/>
              <a:gd name="connsiteY29" fmla="*/ 1192192 h 2006857"/>
              <a:gd name="connsiteX30" fmla="*/ 1433168 w 3609208"/>
              <a:gd name="connsiteY30" fmla="*/ 1157468 h 2006857"/>
              <a:gd name="connsiteX31" fmla="*/ 1583639 w 3609208"/>
              <a:gd name="connsiteY31" fmla="*/ 1076446 h 2006857"/>
              <a:gd name="connsiteX32" fmla="*/ 1676236 w 3609208"/>
              <a:gd name="connsiteY32" fmla="*/ 1018572 h 2006857"/>
              <a:gd name="connsiteX33" fmla="*/ 1734110 w 3609208"/>
              <a:gd name="connsiteY33" fmla="*/ 983848 h 2006857"/>
              <a:gd name="connsiteX34" fmla="*/ 1780408 w 3609208"/>
              <a:gd name="connsiteY34" fmla="*/ 960699 h 2006857"/>
              <a:gd name="connsiteX35" fmla="*/ 1838282 w 3609208"/>
              <a:gd name="connsiteY35" fmla="*/ 925975 h 2006857"/>
              <a:gd name="connsiteX36" fmla="*/ 1919305 w 3609208"/>
              <a:gd name="connsiteY36" fmla="*/ 868101 h 2006857"/>
              <a:gd name="connsiteX37" fmla="*/ 1954029 w 3609208"/>
              <a:gd name="connsiteY37" fmla="*/ 856527 h 2006857"/>
              <a:gd name="connsiteX38" fmla="*/ 1977178 w 3609208"/>
              <a:gd name="connsiteY38" fmla="*/ 821802 h 2006857"/>
              <a:gd name="connsiteX39" fmla="*/ 2011902 w 3609208"/>
              <a:gd name="connsiteY39" fmla="*/ 798653 h 2006857"/>
              <a:gd name="connsiteX40" fmla="*/ 2104500 w 3609208"/>
              <a:gd name="connsiteY40" fmla="*/ 729205 h 2006857"/>
              <a:gd name="connsiteX41" fmla="*/ 2220246 w 3609208"/>
              <a:gd name="connsiteY41" fmla="*/ 648182 h 2006857"/>
              <a:gd name="connsiteX42" fmla="*/ 2254970 w 3609208"/>
              <a:gd name="connsiteY42" fmla="*/ 636608 h 2006857"/>
              <a:gd name="connsiteX43" fmla="*/ 2382292 w 3609208"/>
              <a:gd name="connsiteY43" fmla="*/ 567159 h 2006857"/>
              <a:gd name="connsiteX44" fmla="*/ 2417016 w 3609208"/>
              <a:gd name="connsiteY44" fmla="*/ 555585 h 2006857"/>
              <a:gd name="connsiteX45" fmla="*/ 2451740 w 3609208"/>
              <a:gd name="connsiteY45" fmla="*/ 532435 h 2006857"/>
              <a:gd name="connsiteX46" fmla="*/ 2521188 w 3609208"/>
              <a:gd name="connsiteY46" fmla="*/ 509286 h 2006857"/>
              <a:gd name="connsiteX47" fmla="*/ 2602211 w 3609208"/>
              <a:gd name="connsiteY47" fmla="*/ 451413 h 2006857"/>
              <a:gd name="connsiteX48" fmla="*/ 2648510 w 3609208"/>
              <a:gd name="connsiteY48" fmla="*/ 439838 h 2006857"/>
              <a:gd name="connsiteX49" fmla="*/ 2683234 w 3609208"/>
              <a:gd name="connsiteY49" fmla="*/ 428263 h 2006857"/>
              <a:gd name="connsiteX50" fmla="*/ 2845279 w 3609208"/>
              <a:gd name="connsiteY50" fmla="*/ 370390 h 2006857"/>
              <a:gd name="connsiteX51" fmla="*/ 2903153 w 3609208"/>
              <a:gd name="connsiteY51" fmla="*/ 324091 h 2006857"/>
              <a:gd name="connsiteX52" fmla="*/ 2949451 w 3609208"/>
              <a:gd name="connsiteY52" fmla="*/ 312516 h 2006857"/>
              <a:gd name="connsiteX53" fmla="*/ 3030474 w 3609208"/>
              <a:gd name="connsiteY53" fmla="*/ 277792 h 2006857"/>
              <a:gd name="connsiteX54" fmla="*/ 3123072 w 3609208"/>
              <a:gd name="connsiteY54" fmla="*/ 231494 h 2006857"/>
              <a:gd name="connsiteX55" fmla="*/ 3169370 w 3609208"/>
              <a:gd name="connsiteY55" fmla="*/ 208344 h 2006857"/>
              <a:gd name="connsiteX56" fmla="*/ 3238818 w 3609208"/>
              <a:gd name="connsiteY56" fmla="*/ 185195 h 2006857"/>
              <a:gd name="connsiteX57" fmla="*/ 3331416 w 3609208"/>
              <a:gd name="connsiteY57" fmla="*/ 162046 h 2006857"/>
              <a:gd name="connsiteX58" fmla="*/ 3377715 w 3609208"/>
              <a:gd name="connsiteY58" fmla="*/ 138896 h 2006857"/>
              <a:gd name="connsiteX59" fmla="*/ 3412439 w 3609208"/>
              <a:gd name="connsiteY59" fmla="*/ 127321 h 2006857"/>
              <a:gd name="connsiteX60" fmla="*/ 3447163 w 3609208"/>
              <a:gd name="connsiteY60" fmla="*/ 104172 h 2006857"/>
              <a:gd name="connsiteX61" fmla="*/ 3481887 w 3609208"/>
              <a:gd name="connsiteY61" fmla="*/ 92597 h 2006857"/>
              <a:gd name="connsiteX62" fmla="*/ 3609208 w 3609208"/>
              <a:gd name="connsiteY62" fmla="*/ 57873 h 2006857"/>
              <a:gd name="connsiteX63" fmla="*/ 3562910 w 3609208"/>
              <a:gd name="connsiteY63" fmla="*/ 46299 h 2006857"/>
              <a:gd name="connsiteX64" fmla="*/ 3493462 w 3609208"/>
              <a:gd name="connsiteY64" fmla="*/ 23149 h 2006857"/>
              <a:gd name="connsiteX65" fmla="*/ 3342991 w 3609208"/>
              <a:gd name="connsiteY65" fmla="*/ 0 h 2006857"/>
              <a:gd name="connsiteX66" fmla="*/ 3435588 w 3609208"/>
              <a:gd name="connsiteY66" fmla="*/ 46299 h 2006857"/>
              <a:gd name="connsiteX67" fmla="*/ 3470312 w 3609208"/>
              <a:gd name="connsiteY67" fmla="*/ 69448 h 2006857"/>
              <a:gd name="connsiteX68" fmla="*/ 3586059 w 3609208"/>
              <a:gd name="connsiteY68" fmla="*/ 104172 h 2006857"/>
              <a:gd name="connsiteX69" fmla="*/ 3574484 w 3609208"/>
              <a:gd name="connsiteY69" fmla="*/ 138896 h 2006857"/>
              <a:gd name="connsiteX70" fmla="*/ 3528186 w 3609208"/>
              <a:gd name="connsiteY70" fmla="*/ 208344 h 2006857"/>
              <a:gd name="connsiteX71" fmla="*/ 3505036 w 3609208"/>
              <a:gd name="connsiteY71" fmla="*/ 277792 h 2006857"/>
              <a:gd name="connsiteX72" fmla="*/ 3481887 w 3609208"/>
              <a:gd name="connsiteY72" fmla="*/ 312516 h 2006857"/>
              <a:gd name="connsiteX73" fmla="*/ 3447163 w 3609208"/>
              <a:gd name="connsiteY73" fmla="*/ 381965 h 200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3609208" h="2006857">
                <a:moveTo>
                  <a:pt x="32631" y="1851949"/>
                </a:moveTo>
                <a:cubicBezTo>
                  <a:pt x="7542" y="1902128"/>
                  <a:pt x="-20132" y="1936518"/>
                  <a:pt x="21056" y="2002420"/>
                </a:cubicBezTo>
                <a:cubicBezTo>
                  <a:pt x="29487" y="2015910"/>
                  <a:pt x="51922" y="1994704"/>
                  <a:pt x="67355" y="1990846"/>
                </a:cubicBezTo>
                <a:cubicBezTo>
                  <a:pt x="77526" y="1960333"/>
                  <a:pt x="97912" y="1917229"/>
                  <a:pt x="67355" y="1886673"/>
                </a:cubicBezTo>
                <a:cubicBezTo>
                  <a:pt x="56106" y="1875424"/>
                  <a:pt x="36489" y="1894390"/>
                  <a:pt x="21056" y="1898248"/>
                </a:cubicBezTo>
                <a:cubicBezTo>
                  <a:pt x="24914" y="1921397"/>
                  <a:pt x="12255" y="1956052"/>
                  <a:pt x="32631" y="1967696"/>
                </a:cubicBezTo>
                <a:cubicBezTo>
                  <a:pt x="53817" y="1979803"/>
                  <a:pt x="102079" y="1944547"/>
                  <a:pt x="102079" y="1944547"/>
                </a:cubicBezTo>
                <a:cubicBezTo>
                  <a:pt x="168812" y="1900057"/>
                  <a:pt x="104435" y="1938576"/>
                  <a:pt x="171527" y="1909823"/>
                </a:cubicBezTo>
                <a:cubicBezTo>
                  <a:pt x="271647" y="1866915"/>
                  <a:pt x="171116" y="1902242"/>
                  <a:pt x="252550" y="1875099"/>
                </a:cubicBezTo>
                <a:cubicBezTo>
                  <a:pt x="300501" y="1843131"/>
                  <a:pt x="280423" y="1853072"/>
                  <a:pt x="345148" y="1828800"/>
                </a:cubicBezTo>
                <a:cubicBezTo>
                  <a:pt x="356572" y="1824516"/>
                  <a:pt x="369161" y="1823067"/>
                  <a:pt x="379872" y="1817225"/>
                </a:cubicBezTo>
                <a:cubicBezTo>
                  <a:pt x="411826" y="1799796"/>
                  <a:pt x="442184" y="1779543"/>
                  <a:pt x="472469" y="1759352"/>
                </a:cubicBezTo>
                <a:cubicBezTo>
                  <a:pt x="484044" y="1751635"/>
                  <a:pt x="495115" y="1743104"/>
                  <a:pt x="507193" y="1736202"/>
                </a:cubicBezTo>
                <a:cubicBezTo>
                  <a:pt x="522174" y="1727641"/>
                  <a:pt x="538511" y="1721614"/>
                  <a:pt x="553492" y="1713053"/>
                </a:cubicBezTo>
                <a:cubicBezTo>
                  <a:pt x="565570" y="1706151"/>
                  <a:pt x="576138" y="1696806"/>
                  <a:pt x="588216" y="1689904"/>
                </a:cubicBezTo>
                <a:cubicBezTo>
                  <a:pt x="603197" y="1681343"/>
                  <a:pt x="620158" y="1676325"/>
                  <a:pt x="634515" y="1666754"/>
                </a:cubicBezTo>
                <a:cubicBezTo>
                  <a:pt x="666617" y="1645352"/>
                  <a:pt x="692603" y="1614560"/>
                  <a:pt x="727112" y="1597306"/>
                </a:cubicBezTo>
                <a:cubicBezTo>
                  <a:pt x="742545" y="1589590"/>
                  <a:pt x="758430" y="1582718"/>
                  <a:pt x="773411" y="1574157"/>
                </a:cubicBezTo>
                <a:cubicBezTo>
                  <a:pt x="785489" y="1567255"/>
                  <a:pt x="796815" y="1559094"/>
                  <a:pt x="808135" y="1551008"/>
                </a:cubicBezTo>
                <a:cubicBezTo>
                  <a:pt x="823833" y="1539795"/>
                  <a:pt x="837685" y="1525855"/>
                  <a:pt x="854434" y="1516284"/>
                </a:cubicBezTo>
                <a:cubicBezTo>
                  <a:pt x="865027" y="1510231"/>
                  <a:pt x="877583" y="1508567"/>
                  <a:pt x="889158" y="1504709"/>
                </a:cubicBezTo>
                <a:cubicBezTo>
                  <a:pt x="904591" y="1493134"/>
                  <a:pt x="920636" y="1482335"/>
                  <a:pt x="935456" y="1469985"/>
                </a:cubicBezTo>
                <a:cubicBezTo>
                  <a:pt x="1014406" y="1404193"/>
                  <a:pt x="875350" y="1504649"/>
                  <a:pt x="1004905" y="1412111"/>
                </a:cubicBezTo>
                <a:cubicBezTo>
                  <a:pt x="1094111" y="1348393"/>
                  <a:pt x="977417" y="1433632"/>
                  <a:pt x="1085927" y="1365813"/>
                </a:cubicBezTo>
                <a:cubicBezTo>
                  <a:pt x="1102286" y="1355589"/>
                  <a:pt x="1115867" y="1341313"/>
                  <a:pt x="1132226" y="1331089"/>
                </a:cubicBezTo>
                <a:cubicBezTo>
                  <a:pt x="1146858" y="1321944"/>
                  <a:pt x="1163442" y="1316319"/>
                  <a:pt x="1178525" y="1307939"/>
                </a:cubicBezTo>
                <a:cubicBezTo>
                  <a:pt x="1198191" y="1297013"/>
                  <a:pt x="1216732" y="1284140"/>
                  <a:pt x="1236398" y="1273215"/>
                </a:cubicBezTo>
                <a:cubicBezTo>
                  <a:pt x="1251481" y="1264835"/>
                  <a:pt x="1267614" y="1258446"/>
                  <a:pt x="1282697" y="1250066"/>
                </a:cubicBezTo>
                <a:cubicBezTo>
                  <a:pt x="1302363" y="1239141"/>
                  <a:pt x="1320904" y="1226268"/>
                  <a:pt x="1340570" y="1215342"/>
                </a:cubicBezTo>
                <a:cubicBezTo>
                  <a:pt x="1355653" y="1206962"/>
                  <a:pt x="1372237" y="1201337"/>
                  <a:pt x="1386869" y="1192192"/>
                </a:cubicBezTo>
                <a:cubicBezTo>
                  <a:pt x="1403228" y="1181968"/>
                  <a:pt x="1416893" y="1167825"/>
                  <a:pt x="1433168" y="1157468"/>
                </a:cubicBezTo>
                <a:cubicBezTo>
                  <a:pt x="1487375" y="1122973"/>
                  <a:pt x="1527379" y="1104576"/>
                  <a:pt x="1583639" y="1076446"/>
                </a:cubicBezTo>
                <a:cubicBezTo>
                  <a:pt x="1628428" y="1031655"/>
                  <a:pt x="1589108" y="1066096"/>
                  <a:pt x="1676236" y="1018572"/>
                </a:cubicBezTo>
                <a:cubicBezTo>
                  <a:pt x="1695986" y="1007799"/>
                  <a:pt x="1714444" y="994774"/>
                  <a:pt x="1734110" y="983848"/>
                </a:cubicBezTo>
                <a:cubicBezTo>
                  <a:pt x="1749193" y="975469"/>
                  <a:pt x="1765325" y="969078"/>
                  <a:pt x="1780408" y="960699"/>
                </a:cubicBezTo>
                <a:cubicBezTo>
                  <a:pt x="1800074" y="949773"/>
                  <a:pt x="1819563" y="938454"/>
                  <a:pt x="1838282" y="925975"/>
                </a:cubicBezTo>
                <a:cubicBezTo>
                  <a:pt x="1854002" y="915495"/>
                  <a:pt x="1898606" y="878451"/>
                  <a:pt x="1919305" y="868101"/>
                </a:cubicBezTo>
                <a:cubicBezTo>
                  <a:pt x="1930218" y="862645"/>
                  <a:pt x="1942454" y="860385"/>
                  <a:pt x="1954029" y="856527"/>
                </a:cubicBezTo>
                <a:cubicBezTo>
                  <a:pt x="1961745" y="844952"/>
                  <a:pt x="1967341" y="831639"/>
                  <a:pt x="1977178" y="821802"/>
                </a:cubicBezTo>
                <a:cubicBezTo>
                  <a:pt x="1987014" y="811965"/>
                  <a:pt x="2000652" y="806835"/>
                  <a:pt x="2011902" y="798653"/>
                </a:cubicBezTo>
                <a:cubicBezTo>
                  <a:pt x="2043105" y="775960"/>
                  <a:pt x="2073634" y="752354"/>
                  <a:pt x="2104500" y="729205"/>
                </a:cubicBezTo>
                <a:cubicBezTo>
                  <a:pt x="2125630" y="713357"/>
                  <a:pt x="2203145" y="653882"/>
                  <a:pt x="2220246" y="648182"/>
                </a:cubicBezTo>
                <a:lnTo>
                  <a:pt x="2254970" y="636608"/>
                </a:lnTo>
                <a:cubicBezTo>
                  <a:pt x="2297236" y="608430"/>
                  <a:pt x="2329772" y="584665"/>
                  <a:pt x="2382292" y="567159"/>
                </a:cubicBezTo>
                <a:lnTo>
                  <a:pt x="2417016" y="555585"/>
                </a:lnTo>
                <a:cubicBezTo>
                  <a:pt x="2428591" y="547868"/>
                  <a:pt x="2439028" y="538085"/>
                  <a:pt x="2451740" y="532435"/>
                </a:cubicBezTo>
                <a:cubicBezTo>
                  <a:pt x="2474038" y="522525"/>
                  <a:pt x="2521188" y="509286"/>
                  <a:pt x="2521188" y="509286"/>
                </a:cubicBezTo>
                <a:cubicBezTo>
                  <a:pt x="2526459" y="505333"/>
                  <a:pt x="2589046" y="457055"/>
                  <a:pt x="2602211" y="451413"/>
                </a:cubicBezTo>
                <a:cubicBezTo>
                  <a:pt x="2616833" y="445147"/>
                  <a:pt x="2633214" y="444208"/>
                  <a:pt x="2648510" y="439838"/>
                </a:cubicBezTo>
                <a:cubicBezTo>
                  <a:pt x="2660241" y="436486"/>
                  <a:pt x="2671846" y="432643"/>
                  <a:pt x="2683234" y="428263"/>
                </a:cubicBezTo>
                <a:cubicBezTo>
                  <a:pt x="2828665" y="372328"/>
                  <a:pt x="2752958" y="393471"/>
                  <a:pt x="2845279" y="370390"/>
                </a:cubicBezTo>
                <a:cubicBezTo>
                  <a:pt x="2863948" y="351721"/>
                  <a:pt x="2877600" y="335043"/>
                  <a:pt x="2903153" y="324091"/>
                </a:cubicBezTo>
                <a:cubicBezTo>
                  <a:pt x="2917774" y="317825"/>
                  <a:pt x="2934018" y="316374"/>
                  <a:pt x="2949451" y="312516"/>
                </a:cubicBezTo>
                <a:cubicBezTo>
                  <a:pt x="3032268" y="257305"/>
                  <a:pt x="2930818" y="319315"/>
                  <a:pt x="3030474" y="277792"/>
                </a:cubicBezTo>
                <a:cubicBezTo>
                  <a:pt x="3062329" y="264519"/>
                  <a:pt x="3092206" y="246927"/>
                  <a:pt x="3123072" y="231494"/>
                </a:cubicBezTo>
                <a:cubicBezTo>
                  <a:pt x="3138505" y="223778"/>
                  <a:pt x="3153001" y="213800"/>
                  <a:pt x="3169370" y="208344"/>
                </a:cubicBezTo>
                <a:cubicBezTo>
                  <a:pt x="3192519" y="200628"/>
                  <a:pt x="3215145" y="191113"/>
                  <a:pt x="3238818" y="185195"/>
                </a:cubicBezTo>
                <a:lnTo>
                  <a:pt x="3331416" y="162046"/>
                </a:lnTo>
                <a:cubicBezTo>
                  <a:pt x="3346849" y="154329"/>
                  <a:pt x="3361855" y="145693"/>
                  <a:pt x="3377715" y="138896"/>
                </a:cubicBezTo>
                <a:cubicBezTo>
                  <a:pt x="3388929" y="134090"/>
                  <a:pt x="3401526" y="132777"/>
                  <a:pt x="3412439" y="127321"/>
                </a:cubicBezTo>
                <a:cubicBezTo>
                  <a:pt x="3424881" y="121100"/>
                  <a:pt x="3434721" y="110393"/>
                  <a:pt x="3447163" y="104172"/>
                </a:cubicBezTo>
                <a:cubicBezTo>
                  <a:pt x="3458076" y="98716"/>
                  <a:pt x="3470116" y="95807"/>
                  <a:pt x="3481887" y="92597"/>
                </a:cubicBezTo>
                <a:cubicBezTo>
                  <a:pt x="3625483" y="53434"/>
                  <a:pt x="3529283" y="84515"/>
                  <a:pt x="3609208" y="57873"/>
                </a:cubicBezTo>
                <a:cubicBezTo>
                  <a:pt x="3593775" y="54015"/>
                  <a:pt x="3578147" y="50870"/>
                  <a:pt x="3562910" y="46299"/>
                </a:cubicBezTo>
                <a:cubicBezTo>
                  <a:pt x="3539538" y="39287"/>
                  <a:pt x="3517390" y="27934"/>
                  <a:pt x="3493462" y="23149"/>
                </a:cubicBezTo>
                <a:cubicBezTo>
                  <a:pt x="3405086" y="5475"/>
                  <a:pt x="3455109" y="14015"/>
                  <a:pt x="3342991" y="0"/>
                </a:cubicBezTo>
                <a:cubicBezTo>
                  <a:pt x="3342991" y="0"/>
                  <a:pt x="3406875" y="27157"/>
                  <a:pt x="3435588" y="46299"/>
                </a:cubicBezTo>
                <a:cubicBezTo>
                  <a:pt x="3447163" y="54015"/>
                  <a:pt x="3457600" y="63798"/>
                  <a:pt x="3470312" y="69448"/>
                </a:cubicBezTo>
                <a:cubicBezTo>
                  <a:pt x="3506541" y="85550"/>
                  <a:pt x="3547582" y="94553"/>
                  <a:pt x="3586059" y="104172"/>
                </a:cubicBezTo>
                <a:cubicBezTo>
                  <a:pt x="3582201" y="115747"/>
                  <a:pt x="3580409" y="128231"/>
                  <a:pt x="3574484" y="138896"/>
                </a:cubicBezTo>
                <a:cubicBezTo>
                  <a:pt x="3560973" y="163217"/>
                  <a:pt x="3536984" y="181950"/>
                  <a:pt x="3528186" y="208344"/>
                </a:cubicBezTo>
                <a:cubicBezTo>
                  <a:pt x="3520469" y="231493"/>
                  <a:pt x="3518571" y="257489"/>
                  <a:pt x="3505036" y="277792"/>
                </a:cubicBezTo>
                <a:cubicBezTo>
                  <a:pt x="3497320" y="289367"/>
                  <a:pt x="3487537" y="299804"/>
                  <a:pt x="3481887" y="312516"/>
                </a:cubicBezTo>
                <a:cubicBezTo>
                  <a:pt x="3449394" y="385625"/>
                  <a:pt x="3484423" y="381965"/>
                  <a:pt x="3447163" y="381965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456687" y="1796930"/>
            <a:ext cx="3307505" cy="2980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94DFE1-8377-674D-9576-A7511A7D68CB}"/>
              </a:ext>
            </a:extLst>
          </p:cNvPr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8249116-2290-D343-A4DF-37B5300C94DD}"/>
              </a:ext>
            </a:extLst>
          </p:cNvPr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BD130D-88CD-4B4E-87F0-237F846ABA35}"/>
              </a:ext>
            </a:extLst>
          </p:cNvPr>
          <p:cNvSpPr txBox="1"/>
          <p:nvPr/>
        </p:nvSpPr>
        <p:spPr>
          <a:xfrm>
            <a:off x="2224269" y="587029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7CE8399-7A22-2D4D-BED1-B3BD96CBDCCA}"/>
              </a:ext>
            </a:extLst>
          </p:cNvPr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3259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rgbClr val="0027FF"/>
          </a:solidFill>
          <a:ln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8047" y="519786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makeBlue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95054" y="5123728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37859" y="5829834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object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2113057" y="5774724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814741" y="4317357"/>
            <a:ext cx="3609208" cy="2006857"/>
          </a:xfrm>
          <a:custGeom>
            <a:avLst/>
            <a:gdLst>
              <a:gd name="connsiteX0" fmla="*/ 32631 w 3609208"/>
              <a:gd name="connsiteY0" fmla="*/ 1851949 h 2006857"/>
              <a:gd name="connsiteX1" fmla="*/ 21056 w 3609208"/>
              <a:gd name="connsiteY1" fmla="*/ 2002420 h 2006857"/>
              <a:gd name="connsiteX2" fmla="*/ 67355 w 3609208"/>
              <a:gd name="connsiteY2" fmla="*/ 1990846 h 2006857"/>
              <a:gd name="connsiteX3" fmla="*/ 67355 w 3609208"/>
              <a:gd name="connsiteY3" fmla="*/ 1886673 h 2006857"/>
              <a:gd name="connsiteX4" fmla="*/ 21056 w 3609208"/>
              <a:gd name="connsiteY4" fmla="*/ 1898248 h 2006857"/>
              <a:gd name="connsiteX5" fmla="*/ 32631 w 3609208"/>
              <a:gd name="connsiteY5" fmla="*/ 1967696 h 2006857"/>
              <a:gd name="connsiteX6" fmla="*/ 102079 w 3609208"/>
              <a:gd name="connsiteY6" fmla="*/ 1944547 h 2006857"/>
              <a:gd name="connsiteX7" fmla="*/ 171527 w 3609208"/>
              <a:gd name="connsiteY7" fmla="*/ 1909823 h 2006857"/>
              <a:gd name="connsiteX8" fmla="*/ 252550 w 3609208"/>
              <a:gd name="connsiteY8" fmla="*/ 1875099 h 2006857"/>
              <a:gd name="connsiteX9" fmla="*/ 345148 w 3609208"/>
              <a:gd name="connsiteY9" fmla="*/ 1828800 h 2006857"/>
              <a:gd name="connsiteX10" fmla="*/ 379872 w 3609208"/>
              <a:gd name="connsiteY10" fmla="*/ 1817225 h 2006857"/>
              <a:gd name="connsiteX11" fmla="*/ 472469 w 3609208"/>
              <a:gd name="connsiteY11" fmla="*/ 1759352 h 2006857"/>
              <a:gd name="connsiteX12" fmla="*/ 507193 w 3609208"/>
              <a:gd name="connsiteY12" fmla="*/ 1736202 h 2006857"/>
              <a:gd name="connsiteX13" fmla="*/ 553492 w 3609208"/>
              <a:gd name="connsiteY13" fmla="*/ 1713053 h 2006857"/>
              <a:gd name="connsiteX14" fmla="*/ 588216 w 3609208"/>
              <a:gd name="connsiteY14" fmla="*/ 1689904 h 2006857"/>
              <a:gd name="connsiteX15" fmla="*/ 634515 w 3609208"/>
              <a:gd name="connsiteY15" fmla="*/ 1666754 h 2006857"/>
              <a:gd name="connsiteX16" fmla="*/ 727112 w 3609208"/>
              <a:gd name="connsiteY16" fmla="*/ 1597306 h 2006857"/>
              <a:gd name="connsiteX17" fmla="*/ 773411 w 3609208"/>
              <a:gd name="connsiteY17" fmla="*/ 1574157 h 2006857"/>
              <a:gd name="connsiteX18" fmla="*/ 808135 w 3609208"/>
              <a:gd name="connsiteY18" fmla="*/ 1551008 h 2006857"/>
              <a:gd name="connsiteX19" fmla="*/ 854434 w 3609208"/>
              <a:gd name="connsiteY19" fmla="*/ 1516284 h 2006857"/>
              <a:gd name="connsiteX20" fmla="*/ 889158 w 3609208"/>
              <a:gd name="connsiteY20" fmla="*/ 1504709 h 2006857"/>
              <a:gd name="connsiteX21" fmla="*/ 935456 w 3609208"/>
              <a:gd name="connsiteY21" fmla="*/ 1469985 h 2006857"/>
              <a:gd name="connsiteX22" fmla="*/ 1004905 w 3609208"/>
              <a:gd name="connsiteY22" fmla="*/ 1412111 h 2006857"/>
              <a:gd name="connsiteX23" fmla="*/ 1085927 w 3609208"/>
              <a:gd name="connsiteY23" fmla="*/ 1365813 h 2006857"/>
              <a:gd name="connsiteX24" fmla="*/ 1132226 w 3609208"/>
              <a:gd name="connsiteY24" fmla="*/ 1331089 h 2006857"/>
              <a:gd name="connsiteX25" fmla="*/ 1178525 w 3609208"/>
              <a:gd name="connsiteY25" fmla="*/ 1307939 h 2006857"/>
              <a:gd name="connsiteX26" fmla="*/ 1236398 w 3609208"/>
              <a:gd name="connsiteY26" fmla="*/ 1273215 h 2006857"/>
              <a:gd name="connsiteX27" fmla="*/ 1282697 w 3609208"/>
              <a:gd name="connsiteY27" fmla="*/ 1250066 h 2006857"/>
              <a:gd name="connsiteX28" fmla="*/ 1340570 w 3609208"/>
              <a:gd name="connsiteY28" fmla="*/ 1215342 h 2006857"/>
              <a:gd name="connsiteX29" fmla="*/ 1386869 w 3609208"/>
              <a:gd name="connsiteY29" fmla="*/ 1192192 h 2006857"/>
              <a:gd name="connsiteX30" fmla="*/ 1433168 w 3609208"/>
              <a:gd name="connsiteY30" fmla="*/ 1157468 h 2006857"/>
              <a:gd name="connsiteX31" fmla="*/ 1583639 w 3609208"/>
              <a:gd name="connsiteY31" fmla="*/ 1076446 h 2006857"/>
              <a:gd name="connsiteX32" fmla="*/ 1676236 w 3609208"/>
              <a:gd name="connsiteY32" fmla="*/ 1018572 h 2006857"/>
              <a:gd name="connsiteX33" fmla="*/ 1734110 w 3609208"/>
              <a:gd name="connsiteY33" fmla="*/ 983848 h 2006857"/>
              <a:gd name="connsiteX34" fmla="*/ 1780408 w 3609208"/>
              <a:gd name="connsiteY34" fmla="*/ 960699 h 2006857"/>
              <a:gd name="connsiteX35" fmla="*/ 1838282 w 3609208"/>
              <a:gd name="connsiteY35" fmla="*/ 925975 h 2006857"/>
              <a:gd name="connsiteX36" fmla="*/ 1919305 w 3609208"/>
              <a:gd name="connsiteY36" fmla="*/ 868101 h 2006857"/>
              <a:gd name="connsiteX37" fmla="*/ 1954029 w 3609208"/>
              <a:gd name="connsiteY37" fmla="*/ 856527 h 2006857"/>
              <a:gd name="connsiteX38" fmla="*/ 1977178 w 3609208"/>
              <a:gd name="connsiteY38" fmla="*/ 821802 h 2006857"/>
              <a:gd name="connsiteX39" fmla="*/ 2011902 w 3609208"/>
              <a:gd name="connsiteY39" fmla="*/ 798653 h 2006857"/>
              <a:gd name="connsiteX40" fmla="*/ 2104500 w 3609208"/>
              <a:gd name="connsiteY40" fmla="*/ 729205 h 2006857"/>
              <a:gd name="connsiteX41" fmla="*/ 2220246 w 3609208"/>
              <a:gd name="connsiteY41" fmla="*/ 648182 h 2006857"/>
              <a:gd name="connsiteX42" fmla="*/ 2254970 w 3609208"/>
              <a:gd name="connsiteY42" fmla="*/ 636608 h 2006857"/>
              <a:gd name="connsiteX43" fmla="*/ 2382292 w 3609208"/>
              <a:gd name="connsiteY43" fmla="*/ 567159 h 2006857"/>
              <a:gd name="connsiteX44" fmla="*/ 2417016 w 3609208"/>
              <a:gd name="connsiteY44" fmla="*/ 555585 h 2006857"/>
              <a:gd name="connsiteX45" fmla="*/ 2451740 w 3609208"/>
              <a:gd name="connsiteY45" fmla="*/ 532435 h 2006857"/>
              <a:gd name="connsiteX46" fmla="*/ 2521188 w 3609208"/>
              <a:gd name="connsiteY46" fmla="*/ 509286 h 2006857"/>
              <a:gd name="connsiteX47" fmla="*/ 2602211 w 3609208"/>
              <a:gd name="connsiteY47" fmla="*/ 451413 h 2006857"/>
              <a:gd name="connsiteX48" fmla="*/ 2648510 w 3609208"/>
              <a:gd name="connsiteY48" fmla="*/ 439838 h 2006857"/>
              <a:gd name="connsiteX49" fmla="*/ 2683234 w 3609208"/>
              <a:gd name="connsiteY49" fmla="*/ 428263 h 2006857"/>
              <a:gd name="connsiteX50" fmla="*/ 2845279 w 3609208"/>
              <a:gd name="connsiteY50" fmla="*/ 370390 h 2006857"/>
              <a:gd name="connsiteX51" fmla="*/ 2903153 w 3609208"/>
              <a:gd name="connsiteY51" fmla="*/ 324091 h 2006857"/>
              <a:gd name="connsiteX52" fmla="*/ 2949451 w 3609208"/>
              <a:gd name="connsiteY52" fmla="*/ 312516 h 2006857"/>
              <a:gd name="connsiteX53" fmla="*/ 3030474 w 3609208"/>
              <a:gd name="connsiteY53" fmla="*/ 277792 h 2006857"/>
              <a:gd name="connsiteX54" fmla="*/ 3123072 w 3609208"/>
              <a:gd name="connsiteY54" fmla="*/ 231494 h 2006857"/>
              <a:gd name="connsiteX55" fmla="*/ 3169370 w 3609208"/>
              <a:gd name="connsiteY55" fmla="*/ 208344 h 2006857"/>
              <a:gd name="connsiteX56" fmla="*/ 3238818 w 3609208"/>
              <a:gd name="connsiteY56" fmla="*/ 185195 h 2006857"/>
              <a:gd name="connsiteX57" fmla="*/ 3331416 w 3609208"/>
              <a:gd name="connsiteY57" fmla="*/ 162046 h 2006857"/>
              <a:gd name="connsiteX58" fmla="*/ 3377715 w 3609208"/>
              <a:gd name="connsiteY58" fmla="*/ 138896 h 2006857"/>
              <a:gd name="connsiteX59" fmla="*/ 3412439 w 3609208"/>
              <a:gd name="connsiteY59" fmla="*/ 127321 h 2006857"/>
              <a:gd name="connsiteX60" fmla="*/ 3447163 w 3609208"/>
              <a:gd name="connsiteY60" fmla="*/ 104172 h 2006857"/>
              <a:gd name="connsiteX61" fmla="*/ 3481887 w 3609208"/>
              <a:gd name="connsiteY61" fmla="*/ 92597 h 2006857"/>
              <a:gd name="connsiteX62" fmla="*/ 3609208 w 3609208"/>
              <a:gd name="connsiteY62" fmla="*/ 57873 h 2006857"/>
              <a:gd name="connsiteX63" fmla="*/ 3562910 w 3609208"/>
              <a:gd name="connsiteY63" fmla="*/ 46299 h 2006857"/>
              <a:gd name="connsiteX64" fmla="*/ 3493462 w 3609208"/>
              <a:gd name="connsiteY64" fmla="*/ 23149 h 2006857"/>
              <a:gd name="connsiteX65" fmla="*/ 3342991 w 3609208"/>
              <a:gd name="connsiteY65" fmla="*/ 0 h 2006857"/>
              <a:gd name="connsiteX66" fmla="*/ 3435588 w 3609208"/>
              <a:gd name="connsiteY66" fmla="*/ 46299 h 2006857"/>
              <a:gd name="connsiteX67" fmla="*/ 3470312 w 3609208"/>
              <a:gd name="connsiteY67" fmla="*/ 69448 h 2006857"/>
              <a:gd name="connsiteX68" fmla="*/ 3586059 w 3609208"/>
              <a:gd name="connsiteY68" fmla="*/ 104172 h 2006857"/>
              <a:gd name="connsiteX69" fmla="*/ 3574484 w 3609208"/>
              <a:gd name="connsiteY69" fmla="*/ 138896 h 2006857"/>
              <a:gd name="connsiteX70" fmla="*/ 3528186 w 3609208"/>
              <a:gd name="connsiteY70" fmla="*/ 208344 h 2006857"/>
              <a:gd name="connsiteX71" fmla="*/ 3505036 w 3609208"/>
              <a:gd name="connsiteY71" fmla="*/ 277792 h 2006857"/>
              <a:gd name="connsiteX72" fmla="*/ 3481887 w 3609208"/>
              <a:gd name="connsiteY72" fmla="*/ 312516 h 2006857"/>
              <a:gd name="connsiteX73" fmla="*/ 3447163 w 3609208"/>
              <a:gd name="connsiteY73" fmla="*/ 381965 h 200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3609208" h="2006857">
                <a:moveTo>
                  <a:pt x="32631" y="1851949"/>
                </a:moveTo>
                <a:cubicBezTo>
                  <a:pt x="7542" y="1902128"/>
                  <a:pt x="-20132" y="1936518"/>
                  <a:pt x="21056" y="2002420"/>
                </a:cubicBezTo>
                <a:cubicBezTo>
                  <a:pt x="29487" y="2015910"/>
                  <a:pt x="51922" y="1994704"/>
                  <a:pt x="67355" y="1990846"/>
                </a:cubicBezTo>
                <a:cubicBezTo>
                  <a:pt x="77526" y="1960333"/>
                  <a:pt x="97912" y="1917229"/>
                  <a:pt x="67355" y="1886673"/>
                </a:cubicBezTo>
                <a:cubicBezTo>
                  <a:pt x="56106" y="1875424"/>
                  <a:pt x="36489" y="1894390"/>
                  <a:pt x="21056" y="1898248"/>
                </a:cubicBezTo>
                <a:cubicBezTo>
                  <a:pt x="24914" y="1921397"/>
                  <a:pt x="12255" y="1956052"/>
                  <a:pt x="32631" y="1967696"/>
                </a:cubicBezTo>
                <a:cubicBezTo>
                  <a:pt x="53817" y="1979803"/>
                  <a:pt x="102079" y="1944547"/>
                  <a:pt x="102079" y="1944547"/>
                </a:cubicBezTo>
                <a:cubicBezTo>
                  <a:pt x="168812" y="1900057"/>
                  <a:pt x="104435" y="1938576"/>
                  <a:pt x="171527" y="1909823"/>
                </a:cubicBezTo>
                <a:cubicBezTo>
                  <a:pt x="271647" y="1866915"/>
                  <a:pt x="171116" y="1902242"/>
                  <a:pt x="252550" y="1875099"/>
                </a:cubicBezTo>
                <a:cubicBezTo>
                  <a:pt x="300501" y="1843131"/>
                  <a:pt x="280423" y="1853072"/>
                  <a:pt x="345148" y="1828800"/>
                </a:cubicBezTo>
                <a:cubicBezTo>
                  <a:pt x="356572" y="1824516"/>
                  <a:pt x="369161" y="1823067"/>
                  <a:pt x="379872" y="1817225"/>
                </a:cubicBezTo>
                <a:cubicBezTo>
                  <a:pt x="411826" y="1799796"/>
                  <a:pt x="442184" y="1779543"/>
                  <a:pt x="472469" y="1759352"/>
                </a:cubicBezTo>
                <a:cubicBezTo>
                  <a:pt x="484044" y="1751635"/>
                  <a:pt x="495115" y="1743104"/>
                  <a:pt x="507193" y="1736202"/>
                </a:cubicBezTo>
                <a:cubicBezTo>
                  <a:pt x="522174" y="1727641"/>
                  <a:pt x="538511" y="1721614"/>
                  <a:pt x="553492" y="1713053"/>
                </a:cubicBezTo>
                <a:cubicBezTo>
                  <a:pt x="565570" y="1706151"/>
                  <a:pt x="576138" y="1696806"/>
                  <a:pt x="588216" y="1689904"/>
                </a:cubicBezTo>
                <a:cubicBezTo>
                  <a:pt x="603197" y="1681343"/>
                  <a:pt x="620158" y="1676325"/>
                  <a:pt x="634515" y="1666754"/>
                </a:cubicBezTo>
                <a:cubicBezTo>
                  <a:pt x="666617" y="1645352"/>
                  <a:pt x="692603" y="1614560"/>
                  <a:pt x="727112" y="1597306"/>
                </a:cubicBezTo>
                <a:cubicBezTo>
                  <a:pt x="742545" y="1589590"/>
                  <a:pt x="758430" y="1582718"/>
                  <a:pt x="773411" y="1574157"/>
                </a:cubicBezTo>
                <a:cubicBezTo>
                  <a:pt x="785489" y="1567255"/>
                  <a:pt x="796815" y="1559094"/>
                  <a:pt x="808135" y="1551008"/>
                </a:cubicBezTo>
                <a:cubicBezTo>
                  <a:pt x="823833" y="1539795"/>
                  <a:pt x="837685" y="1525855"/>
                  <a:pt x="854434" y="1516284"/>
                </a:cubicBezTo>
                <a:cubicBezTo>
                  <a:pt x="865027" y="1510231"/>
                  <a:pt x="877583" y="1508567"/>
                  <a:pt x="889158" y="1504709"/>
                </a:cubicBezTo>
                <a:cubicBezTo>
                  <a:pt x="904591" y="1493134"/>
                  <a:pt x="920636" y="1482335"/>
                  <a:pt x="935456" y="1469985"/>
                </a:cubicBezTo>
                <a:cubicBezTo>
                  <a:pt x="1014406" y="1404193"/>
                  <a:pt x="875350" y="1504649"/>
                  <a:pt x="1004905" y="1412111"/>
                </a:cubicBezTo>
                <a:cubicBezTo>
                  <a:pt x="1094111" y="1348393"/>
                  <a:pt x="977417" y="1433632"/>
                  <a:pt x="1085927" y="1365813"/>
                </a:cubicBezTo>
                <a:cubicBezTo>
                  <a:pt x="1102286" y="1355589"/>
                  <a:pt x="1115867" y="1341313"/>
                  <a:pt x="1132226" y="1331089"/>
                </a:cubicBezTo>
                <a:cubicBezTo>
                  <a:pt x="1146858" y="1321944"/>
                  <a:pt x="1163442" y="1316319"/>
                  <a:pt x="1178525" y="1307939"/>
                </a:cubicBezTo>
                <a:cubicBezTo>
                  <a:pt x="1198191" y="1297013"/>
                  <a:pt x="1216732" y="1284140"/>
                  <a:pt x="1236398" y="1273215"/>
                </a:cubicBezTo>
                <a:cubicBezTo>
                  <a:pt x="1251481" y="1264835"/>
                  <a:pt x="1267614" y="1258446"/>
                  <a:pt x="1282697" y="1250066"/>
                </a:cubicBezTo>
                <a:cubicBezTo>
                  <a:pt x="1302363" y="1239141"/>
                  <a:pt x="1320904" y="1226268"/>
                  <a:pt x="1340570" y="1215342"/>
                </a:cubicBezTo>
                <a:cubicBezTo>
                  <a:pt x="1355653" y="1206962"/>
                  <a:pt x="1372237" y="1201337"/>
                  <a:pt x="1386869" y="1192192"/>
                </a:cubicBezTo>
                <a:cubicBezTo>
                  <a:pt x="1403228" y="1181968"/>
                  <a:pt x="1416893" y="1167825"/>
                  <a:pt x="1433168" y="1157468"/>
                </a:cubicBezTo>
                <a:cubicBezTo>
                  <a:pt x="1487375" y="1122973"/>
                  <a:pt x="1527379" y="1104576"/>
                  <a:pt x="1583639" y="1076446"/>
                </a:cubicBezTo>
                <a:cubicBezTo>
                  <a:pt x="1628428" y="1031655"/>
                  <a:pt x="1589108" y="1066096"/>
                  <a:pt x="1676236" y="1018572"/>
                </a:cubicBezTo>
                <a:cubicBezTo>
                  <a:pt x="1695986" y="1007799"/>
                  <a:pt x="1714444" y="994774"/>
                  <a:pt x="1734110" y="983848"/>
                </a:cubicBezTo>
                <a:cubicBezTo>
                  <a:pt x="1749193" y="975469"/>
                  <a:pt x="1765325" y="969078"/>
                  <a:pt x="1780408" y="960699"/>
                </a:cubicBezTo>
                <a:cubicBezTo>
                  <a:pt x="1800074" y="949773"/>
                  <a:pt x="1819563" y="938454"/>
                  <a:pt x="1838282" y="925975"/>
                </a:cubicBezTo>
                <a:cubicBezTo>
                  <a:pt x="1854002" y="915495"/>
                  <a:pt x="1898606" y="878451"/>
                  <a:pt x="1919305" y="868101"/>
                </a:cubicBezTo>
                <a:cubicBezTo>
                  <a:pt x="1930218" y="862645"/>
                  <a:pt x="1942454" y="860385"/>
                  <a:pt x="1954029" y="856527"/>
                </a:cubicBezTo>
                <a:cubicBezTo>
                  <a:pt x="1961745" y="844952"/>
                  <a:pt x="1967341" y="831639"/>
                  <a:pt x="1977178" y="821802"/>
                </a:cubicBezTo>
                <a:cubicBezTo>
                  <a:pt x="1987014" y="811965"/>
                  <a:pt x="2000652" y="806835"/>
                  <a:pt x="2011902" y="798653"/>
                </a:cubicBezTo>
                <a:cubicBezTo>
                  <a:pt x="2043105" y="775960"/>
                  <a:pt x="2073634" y="752354"/>
                  <a:pt x="2104500" y="729205"/>
                </a:cubicBezTo>
                <a:cubicBezTo>
                  <a:pt x="2125630" y="713357"/>
                  <a:pt x="2203145" y="653882"/>
                  <a:pt x="2220246" y="648182"/>
                </a:cubicBezTo>
                <a:lnTo>
                  <a:pt x="2254970" y="636608"/>
                </a:lnTo>
                <a:cubicBezTo>
                  <a:pt x="2297236" y="608430"/>
                  <a:pt x="2329772" y="584665"/>
                  <a:pt x="2382292" y="567159"/>
                </a:cubicBezTo>
                <a:lnTo>
                  <a:pt x="2417016" y="555585"/>
                </a:lnTo>
                <a:cubicBezTo>
                  <a:pt x="2428591" y="547868"/>
                  <a:pt x="2439028" y="538085"/>
                  <a:pt x="2451740" y="532435"/>
                </a:cubicBezTo>
                <a:cubicBezTo>
                  <a:pt x="2474038" y="522525"/>
                  <a:pt x="2521188" y="509286"/>
                  <a:pt x="2521188" y="509286"/>
                </a:cubicBezTo>
                <a:cubicBezTo>
                  <a:pt x="2526459" y="505333"/>
                  <a:pt x="2589046" y="457055"/>
                  <a:pt x="2602211" y="451413"/>
                </a:cubicBezTo>
                <a:cubicBezTo>
                  <a:pt x="2616833" y="445147"/>
                  <a:pt x="2633214" y="444208"/>
                  <a:pt x="2648510" y="439838"/>
                </a:cubicBezTo>
                <a:cubicBezTo>
                  <a:pt x="2660241" y="436486"/>
                  <a:pt x="2671846" y="432643"/>
                  <a:pt x="2683234" y="428263"/>
                </a:cubicBezTo>
                <a:cubicBezTo>
                  <a:pt x="2828665" y="372328"/>
                  <a:pt x="2752958" y="393471"/>
                  <a:pt x="2845279" y="370390"/>
                </a:cubicBezTo>
                <a:cubicBezTo>
                  <a:pt x="2863948" y="351721"/>
                  <a:pt x="2877600" y="335043"/>
                  <a:pt x="2903153" y="324091"/>
                </a:cubicBezTo>
                <a:cubicBezTo>
                  <a:pt x="2917774" y="317825"/>
                  <a:pt x="2934018" y="316374"/>
                  <a:pt x="2949451" y="312516"/>
                </a:cubicBezTo>
                <a:cubicBezTo>
                  <a:pt x="3032268" y="257305"/>
                  <a:pt x="2930818" y="319315"/>
                  <a:pt x="3030474" y="277792"/>
                </a:cubicBezTo>
                <a:cubicBezTo>
                  <a:pt x="3062329" y="264519"/>
                  <a:pt x="3092206" y="246927"/>
                  <a:pt x="3123072" y="231494"/>
                </a:cubicBezTo>
                <a:cubicBezTo>
                  <a:pt x="3138505" y="223778"/>
                  <a:pt x="3153001" y="213800"/>
                  <a:pt x="3169370" y="208344"/>
                </a:cubicBezTo>
                <a:cubicBezTo>
                  <a:pt x="3192519" y="200628"/>
                  <a:pt x="3215145" y="191113"/>
                  <a:pt x="3238818" y="185195"/>
                </a:cubicBezTo>
                <a:lnTo>
                  <a:pt x="3331416" y="162046"/>
                </a:lnTo>
                <a:cubicBezTo>
                  <a:pt x="3346849" y="154329"/>
                  <a:pt x="3361855" y="145693"/>
                  <a:pt x="3377715" y="138896"/>
                </a:cubicBezTo>
                <a:cubicBezTo>
                  <a:pt x="3388929" y="134090"/>
                  <a:pt x="3401526" y="132777"/>
                  <a:pt x="3412439" y="127321"/>
                </a:cubicBezTo>
                <a:cubicBezTo>
                  <a:pt x="3424881" y="121100"/>
                  <a:pt x="3434721" y="110393"/>
                  <a:pt x="3447163" y="104172"/>
                </a:cubicBezTo>
                <a:cubicBezTo>
                  <a:pt x="3458076" y="98716"/>
                  <a:pt x="3470116" y="95807"/>
                  <a:pt x="3481887" y="92597"/>
                </a:cubicBezTo>
                <a:cubicBezTo>
                  <a:pt x="3625483" y="53434"/>
                  <a:pt x="3529283" y="84515"/>
                  <a:pt x="3609208" y="57873"/>
                </a:cubicBezTo>
                <a:cubicBezTo>
                  <a:pt x="3593775" y="54015"/>
                  <a:pt x="3578147" y="50870"/>
                  <a:pt x="3562910" y="46299"/>
                </a:cubicBezTo>
                <a:cubicBezTo>
                  <a:pt x="3539538" y="39287"/>
                  <a:pt x="3517390" y="27934"/>
                  <a:pt x="3493462" y="23149"/>
                </a:cubicBezTo>
                <a:cubicBezTo>
                  <a:pt x="3405086" y="5475"/>
                  <a:pt x="3455109" y="14015"/>
                  <a:pt x="3342991" y="0"/>
                </a:cubicBezTo>
                <a:cubicBezTo>
                  <a:pt x="3342991" y="0"/>
                  <a:pt x="3406875" y="27157"/>
                  <a:pt x="3435588" y="46299"/>
                </a:cubicBezTo>
                <a:cubicBezTo>
                  <a:pt x="3447163" y="54015"/>
                  <a:pt x="3457600" y="63798"/>
                  <a:pt x="3470312" y="69448"/>
                </a:cubicBezTo>
                <a:cubicBezTo>
                  <a:pt x="3506541" y="85550"/>
                  <a:pt x="3547582" y="94553"/>
                  <a:pt x="3586059" y="104172"/>
                </a:cubicBezTo>
                <a:cubicBezTo>
                  <a:pt x="3582201" y="115747"/>
                  <a:pt x="3580409" y="128231"/>
                  <a:pt x="3574484" y="138896"/>
                </a:cubicBezTo>
                <a:cubicBezTo>
                  <a:pt x="3560973" y="163217"/>
                  <a:pt x="3536984" y="181950"/>
                  <a:pt x="3528186" y="208344"/>
                </a:cubicBezTo>
                <a:cubicBezTo>
                  <a:pt x="3520469" y="231493"/>
                  <a:pt x="3518571" y="257489"/>
                  <a:pt x="3505036" y="277792"/>
                </a:cubicBezTo>
                <a:cubicBezTo>
                  <a:pt x="3497320" y="289367"/>
                  <a:pt x="3487537" y="299804"/>
                  <a:pt x="3481887" y="312516"/>
                </a:cubicBezTo>
                <a:cubicBezTo>
                  <a:pt x="3449394" y="385625"/>
                  <a:pt x="3484423" y="381965"/>
                  <a:pt x="3447163" y="381965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479836" y="2063148"/>
            <a:ext cx="2809793" cy="2980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0155E1-A425-BF48-925C-5A389EDF7A71}"/>
              </a:ext>
            </a:extLst>
          </p:cNvPr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584C80-EFE6-4540-81CC-24F923B896B8}"/>
              </a:ext>
            </a:extLst>
          </p:cNvPr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00834B-1797-D647-B456-DD2619F81A74}"/>
              </a:ext>
            </a:extLst>
          </p:cNvPr>
          <p:cNvSpPr txBox="1"/>
          <p:nvPr/>
        </p:nvSpPr>
        <p:spPr>
          <a:xfrm>
            <a:off x="2224269" y="587029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591C56F-64E9-CC42-A204-872762ADA9F8}"/>
              </a:ext>
            </a:extLst>
          </p:cNvPr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38148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rgbClr val="0027FF"/>
          </a:solidFill>
          <a:ln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016850" y="2306216"/>
            <a:ext cx="205490" cy="298088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7FF10A-A866-0941-BFA9-6C15DF738DAB}"/>
              </a:ext>
            </a:extLst>
          </p:cNvPr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3E08C4-30E8-6748-ACC5-20F662C9DAC4}"/>
              </a:ext>
            </a:extLst>
          </p:cNvPr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597ECE-D1E2-C942-8A4E-59DAFCE279FD}"/>
              </a:ext>
            </a:extLst>
          </p:cNvPr>
          <p:cNvSpPr txBox="1"/>
          <p:nvPr/>
        </p:nvSpPr>
        <p:spPr>
          <a:xfrm>
            <a:off x="768047" y="519786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makeBlue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9D01E30-CA01-6D4E-8990-70F1D6A3ECDB}"/>
              </a:ext>
            </a:extLst>
          </p:cNvPr>
          <p:cNvSpPr/>
          <p:nvPr/>
        </p:nvSpPr>
        <p:spPr>
          <a:xfrm>
            <a:off x="595054" y="5123728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1BA9B0-238D-E246-9DB0-314EC09AAF9D}"/>
              </a:ext>
            </a:extLst>
          </p:cNvPr>
          <p:cNvSpPr txBox="1"/>
          <p:nvPr/>
        </p:nvSpPr>
        <p:spPr>
          <a:xfrm>
            <a:off x="837859" y="5829834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object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A6BAA5BE-8DF5-7D4C-BDB1-8237976AF0E6}"/>
              </a:ext>
            </a:extLst>
          </p:cNvPr>
          <p:cNvSpPr/>
          <p:nvPr/>
        </p:nvSpPr>
        <p:spPr>
          <a:xfrm>
            <a:off x="2113057" y="5774724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D8496D-094E-B04F-A2E2-789EA45C25CA}"/>
              </a:ext>
            </a:extLst>
          </p:cNvPr>
          <p:cNvSpPr txBox="1"/>
          <p:nvPr/>
        </p:nvSpPr>
        <p:spPr>
          <a:xfrm>
            <a:off x="2224269" y="587029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0F7AF50D-E219-9F42-BADB-811EA12133AB}"/>
              </a:ext>
            </a:extLst>
          </p:cNvPr>
          <p:cNvSpPr/>
          <p:nvPr/>
        </p:nvSpPr>
        <p:spPr>
          <a:xfrm>
            <a:off x="2814741" y="4317357"/>
            <a:ext cx="3609208" cy="2006857"/>
          </a:xfrm>
          <a:custGeom>
            <a:avLst/>
            <a:gdLst>
              <a:gd name="connsiteX0" fmla="*/ 32631 w 3609208"/>
              <a:gd name="connsiteY0" fmla="*/ 1851949 h 2006857"/>
              <a:gd name="connsiteX1" fmla="*/ 21056 w 3609208"/>
              <a:gd name="connsiteY1" fmla="*/ 2002420 h 2006857"/>
              <a:gd name="connsiteX2" fmla="*/ 67355 w 3609208"/>
              <a:gd name="connsiteY2" fmla="*/ 1990846 h 2006857"/>
              <a:gd name="connsiteX3" fmla="*/ 67355 w 3609208"/>
              <a:gd name="connsiteY3" fmla="*/ 1886673 h 2006857"/>
              <a:gd name="connsiteX4" fmla="*/ 21056 w 3609208"/>
              <a:gd name="connsiteY4" fmla="*/ 1898248 h 2006857"/>
              <a:gd name="connsiteX5" fmla="*/ 32631 w 3609208"/>
              <a:gd name="connsiteY5" fmla="*/ 1967696 h 2006857"/>
              <a:gd name="connsiteX6" fmla="*/ 102079 w 3609208"/>
              <a:gd name="connsiteY6" fmla="*/ 1944547 h 2006857"/>
              <a:gd name="connsiteX7" fmla="*/ 171527 w 3609208"/>
              <a:gd name="connsiteY7" fmla="*/ 1909823 h 2006857"/>
              <a:gd name="connsiteX8" fmla="*/ 252550 w 3609208"/>
              <a:gd name="connsiteY8" fmla="*/ 1875099 h 2006857"/>
              <a:gd name="connsiteX9" fmla="*/ 345148 w 3609208"/>
              <a:gd name="connsiteY9" fmla="*/ 1828800 h 2006857"/>
              <a:gd name="connsiteX10" fmla="*/ 379872 w 3609208"/>
              <a:gd name="connsiteY10" fmla="*/ 1817225 h 2006857"/>
              <a:gd name="connsiteX11" fmla="*/ 472469 w 3609208"/>
              <a:gd name="connsiteY11" fmla="*/ 1759352 h 2006857"/>
              <a:gd name="connsiteX12" fmla="*/ 507193 w 3609208"/>
              <a:gd name="connsiteY12" fmla="*/ 1736202 h 2006857"/>
              <a:gd name="connsiteX13" fmla="*/ 553492 w 3609208"/>
              <a:gd name="connsiteY13" fmla="*/ 1713053 h 2006857"/>
              <a:gd name="connsiteX14" fmla="*/ 588216 w 3609208"/>
              <a:gd name="connsiteY14" fmla="*/ 1689904 h 2006857"/>
              <a:gd name="connsiteX15" fmla="*/ 634515 w 3609208"/>
              <a:gd name="connsiteY15" fmla="*/ 1666754 h 2006857"/>
              <a:gd name="connsiteX16" fmla="*/ 727112 w 3609208"/>
              <a:gd name="connsiteY16" fmla="*/ 1597306 h 2006857"/>
              <a:gd name="connsiteX17" fmla="*/ 773411 w 3609208"/>
              <a:gd name="connsiteY17" fmla="*/ 1574157 h 2006857"/>
              <a:gd name="connsiteX18" fmla="*/ 808135 w 3609208"/>
              <a:gd name="connsiteY18" fmla="*/ 1551008 h 2006857"/>
              <a:gd name="connsiteX19" fmla="*/ 854434 w 3609208"/>
              <a:gd name="connsiteY19" fmla="*/ 1516284 h 2006857"/>
              <a:gd name="connsiteX20" fmla="*/ 889158 w 3609208"/>
              <a:gd name="connsiteY20" fmla="*/ 1504709 h 2006857"/>
              <a:gd name="connsiteX21" fmla="*/ 935456 w 3609208"/>
              <a:gd name="connsiteY21" fmla="*/ 1469985 h 2006857"/>
              <a:gd name="connsiteX22" fmla="*/ 1004905 w 3609208"/>
              <a:gd name="connsiteY22" fmla="*/ 1412111 h 2006857"/>
              <a:gd name="connsiteX23" fmla="*/ 1085927 w 3609208"/>
              <a:gd name="connsiteY23" fmla="*/ 1365813 h 2006857"/>
              <a:gd name="connsiteX24" fmla="*/ 1132226 w 3609208"/>
              <a:gd name="connsiteY24" fmla="*/ 1331089 h 2006857"/>
              <a:gd name="connsiteX25" fmla="*/ 1178525 w 3609208"/>
              <a:gd name="connsiteY25" fmla="*/ 1307939 h 2006857"/>
              <a:gd name="connsiteX26" fmla="*/ 1236398 w 3609208"/>
              <a:gd name="connsiteY26" fmla="*/ 1273215 h 2006857"/>
              <a:gd name="connsiteX27" fmla="*/ 1282697 w 3609208"/>
              <a:gd name="connsiteY27" fmla="*/ 1250066 h 2006857"/>
              <a:gd name="connsiteX28" fmla="*/ 1340570 w 3609208"/>
              <a:gd name="connsiteY28" fmla="*/ 1215342 h 2006857"/>
              <a:gd name="connsiteX29" fmla="*/ 1386869 w 3609208"/>
              <a:gd name="connsiteY29" fmla="*/ 1192192 h 2006857"/>
              <a:gd name="connsiteX30" fmla="*/ 1433168 w 3609208"/>
              <a:gd name="connsiteY30" fmla="*/ 1157468 h 2006857"/>
              <a:gd name="connsiteX31" fmla="*/ 1583639 w 3609208"/>
              <a:gd name="connsiteY31" fmla="*/ 1076446 h 2006857"/>
              <a:gd name="connsiteX32" fmla="*/ 1676236 w 3609208"/>
              <a:gd name="connsiteY32" fmla="*/ 1018572 h 2006857"/>
              <a:gd name="connsiteX33" fmla="*/ 1734110 w 3609208"/>
              <a:gd name="connsiteY33" fmla="*/ 983848 h 2006857"/>
              <a:gd name="connsiteX34" fmla="*/ 1780408 w 3609208"/>
              <a:gd name="connsiteY34" fmla="*/ 960699 h 2006857"/>
              <a:gd name="connsiteX35" fmla="*/ 1838282 w 3609208"/>
              <a:gd name="connsiteY35" fmla="*/ 925975 h 2006857"/>
              <a:gd name="connsiteX36" fmla="*/ 1919305 w 3609208"/>
              <a:gd name="connsiteY36" fmla="*/ 868101 h 2006857"/>
              <a:gd name="connsiteX37" fmla="*/ 1954029 w 3609208"/>
              <a:gd name="connsiteY37" fmla="*/ 856527 h 2006857"/>
              <a:gd name="connsiteX38" fmla="*/ 1977178 w 3609208"/>
              <a:gd name="connsiteY38" fmla="*/ 821802 h 2006857"/>
              <a:gd name="connsiteX39" fmla="*/ 2011902 w 3609208"/>
              <a:gd name="connsiteY39" fmla="*/ 798653 h 2006857"/>
              <a:gd name="connsiteX40" fmla="*/ 2104500 w 3609208"/>
              <a:gd name="connsiteY40" fmla="*/ 729205 h 2006857"/>
              <a:gd name="connsiteX41" fmla="*/ 2220246 w 3609208"/>
              <a:gd name="connsiteY41" fmla="*/ 648182 h 2006857"/>
              <a:gd name="connsiteX42" fmla="*/ 2254970 w 3609208"/>
              <a:gd name="connsiteY42" fmla="*/ 636608 h 2006857"/>
              <a:gd name="connsiteX43" fmla="*/ 2382292 w 3609208"/>
              <a:gd name="connsiteY43" fmla="*/ 567159 h 2006857"/>
              <a:gd name="connsiteX44" fmla="*/ 2417016 w 3609208"/>
              <a:gd name="connsiteY44" fmla="*/ 555585 h 2006857"/>
              <a:gd name="connsiteX45" fmla="*/ 2451740 w 3609208"/>
              <a:gd name="connsiteY45" fmla="*/ 532435 h 2006857"/>
              <a:gd name="connsiteX46" fmla="*/ 2521188 w 3609208"/>
              <a:gd name="connsiteY46" fmla="*/ 509286 h 2006857"/>
              <a:gd name="connsiteX47" fmla="*/ 2602211 w 3609208"/>
              <a:gd name="connsiteY47" fmla="*/ 451413 h 2006857"/>
              <a:gd name="connsiteX48" fmla="*/ 2648510 w 3609208"/>
              <a:gd name="connsiteY48" fmla="*/ 439838 h 2006857"/>
              <a:gd name="connsiteX49" fmla="*/ 2683234 w 3609208"/>
              <a:gd name="connsiteY49" fmla="*/ 428263 h 2006857"/>
              <a:gd name="connsiteX50" fmla="*/ 2845279 w 3609208"/>
              <a:gd name="connsiteY50" fmla="*/ 370390 h 2006857"/>
              <a:gd name="connsiteX51" fmla="*/ 2903153 w 3609208"/>
              <a:gd name="connsiteY51" fmla="*/ 324091 h 2006857"/>
              <a:gd name="connsiteX52" fmla="*/ 2949451 w 3609208"/>
              <a:gd name="connsiteY52" fmla="*/ 312516 h 2006857"/>
              <a:gd name="connsiteX53" fmla="*/ 3030474 w 3609208"/>
              <a:gd name="connsiteY53" fmla="*/ 277792 h 2006857"/>
              <a:gd name="connsiteX54" fmla="*/ 3123072 w 3609208"/>
              <a:gd name="connsiteY54" fmla="*/ 231494 h 2006857"/>
              <a:gd name="connsiteX55" fmla="*/ 3169370 w 3609208"/>
              <a:gd name="connsiteY55" fmla="*/ 208344 h 2006857"/>
              <a:gd name="connsiteX56" fmla="*/ 3238818 w 3609208"/>
              <a:gd name="connsiteY56" fmla="*/ 185195 h 2006857"/>
              <a:gd name="connsiteX57" fmla="*/ 3331416 w 3609208"/>
              <a:gd name="connsiteY57" fmla="*/ 162046 h 2006857"/>
              <a:gd name="connsiteX58" fmla="*/ 3377715 w 3609208"/>
              <a:gd name="connsiteY58" fmla="*/ 138896 h 2006857"/>
              <a:gd name="connsiteX59" fmla="*/ 3412439 w 3609208"/>
              <a:gd name="connsiteY59" fmla="*/ 127321 h 2006857"/>
              <a:gd name="connsiteX60" fmla="*/ 3447163 w 3609208"/>
              <a:gd name="connsiteY60" fmla="*/ 104172 h 2006857"/>
              <a:gd name="connsiteX61" fmla="*/ 3481887 w 3609208"/>
              <a:gd name="connsiteY61" fmla="*/ 92597 h 2006857"/>
              <a:gd name="connsiteX62" fmla="*/ 3609208 w 3609208"/>
              <a:gd name="connsiteY62" fmla="*/ 57873 h 2006857"/>
              <a:gd name="connsiteX63" fmla="*/ 3562910 w 3609208"/>
              <a:gd name="connsiteY63" fmla="*/ 46299 h 2006857"/>
              <a:gd name="connsiteX64" fmla="*/ 3493462 w 3609208"/>
              <a:gd name="connsiteY64" fmla="*/ 23149 h 2006857"/>
              <a:gd name="connsiteX65" fmla="*/ 3342991 w 3609208"/>
              <a:gd name="connsiteY65" fmla="*/ 0 h 2006857"/>
              <a:gd name="connsiteX66" fmla="*/ 3435588 w 3609208"/>
              <a:gd name="connsiteY66" fmla="*/ 46299 h 2006857"/>
              <a:gd name="connsiteX67" fmla="*/ 3470312 w 3609208"/>
              <a:gd name="connsiteY67" fmla="*/ 69448 h 2006857"/>
              <a:gd name="connsiteX68" fmla="*/ 3586059 w 3609208"/>
              <a:gd name="connsiteY68" fmla="*/ 104172 h 2006857"/>
              <a:gd name="connsiteX69" fmla="*/ 3574484 w 3609208"/>
              <a:gd name="connsiteY69" fmla="*/ 138896 h 2006857"/>
              <a:gd name="connsiteX70" fmla="*/ 3528186 w 3609208"/>
              <a:gd name="connsiteY70" fmla="*/ 208344 h 2006857"/>
              <a:gd name="connsiteX71" fmla="*/ 3505036 w 3609208"/>
              <a:gd name="connsiteY71" fmla="*/ 277792 h 2006857"/>
              <a:gd name="connsiteX72" fmla="*/ 3481887 w 3609208"/>
              <a:gd name="connsiteY72" fmla="*/ 312516 h 2006857"/>
              <a:gd name="connsiteX73" fmla="*/ 3447163 w 3609208"/>
              <a:gd name="connsiteY73" fmla="*/ 381965 h 200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3609208" h="2006857">
                <a:moveTo>
                  <a:pt x="32631" y="1851949"/>
                </a:moveTo>
                <a:cubicBezTo>
                  <a:pt x="7542" y="1902128"/>
                  <a:pt x="-20132" y="1936518"/>
                  <a:pt x="21056" y="2002420"/>
                </a:cubicBezTo>
                <a:cubicBezTo>
                  <a:pt x="29487" y="2015910"/>
                  <a:pt x="51922" y="1994704"/>
                  <a:pt x="67355" y="1990846"/>
                </a:cubicBezTo>
                <a:cubicBezTo>
                  <a:pt x="77526" y="1960333"/>
                  <a:pt x="97912" y="1917229"/>
                  <a:pt x="67355" y="1886673"/>
                </a:cubicBezTo>
                <a:cubicBezTo>
                  <a:pt x="56106" y="1875424"/>
                  <a:pt x="36489" y="1894390"/>
                  <a:pt x="21056" y="1898248"/>
                </a:cubicBezTo>
                <a:cubicBezTo>
                  <a:pt x="24914" y="1921397"/>
                  <a:pt x="12255" y="1956052"/>
                  <a:pt x="32631" y="1967696"/>
                </a:cubicBezTo>
                <a:cubicBezTo>
                  <a:pt x="53817" y="1979803"/>
                  <a:pt x="102079" y="1944547"/>
                  <a:pt x="102079" y="1944547"/>
                </a:cubicBezTo>
                <a:cubicBezTo>
                  <a:pt x="168812" y="1900057"/>
                  <a:pt x="104435" y="1938576"/>
                  <a:pt x="171527" y="1909823"/>
                </a:cubicBezTo>
                <a:cubicBezTo>
                  <a:pt x="271647" y="1866915"/>
                  <a:pt x="171116" y="1902242"/>
                  <a:pt x="252550" y="1875099"/>
                </a:cubicBezTo>
                <a:cubicBezTo>
                  <a:pt x="300501" y="1843131"/>
                  <a:pt x="280423" y="1853072"/>
                  <a:pt x="345148" y="1828800"/>
                </a:cubicBezTo>
                <a:cubicBezTo>
                  <a:pt x="356572" y="1824516"/>
                  <a:pt x="369161" y="1823067"/>
                  <a:pt x="379872" y="1817225"/>
                </a:cubicBezTo>
                <a:cubicBezTo>
                  <a:pt x="411826" y="1799796"/>
                  <a:pt x="442184" y="1779543"/>
                  <a:pt x="472469" y="1759352"/>
                </a:cubicBezTo>
                <a:cubicBezTo>
                  <a:pt x="484044" y="1751635"/>
                  <a:pt x="495115" y="1743104"/>
                  <a:pt x="507193" y="1736202"/>
                </a:cubicBezTo>
                <a:cubicBezTo>
                  <a:pt x="522174" y="1727641"/>
                  <a:pt x="538511" y="1721614"/>
                  <a:pt x="553492" y="1713053"/>
                </a:cubicBezTo>
                <a:cubicBezTo>
                  <a:pt x="565570" y="1706151"/>
                  <a:pt x="576138" y="1696806"/>
                  <a:pt x="588216" y="1689904"/>
                </a:cubicBezTo>
                <a:cubicBezTo>
                  <a:pt x="603197" y="1681343"/>
                  <a:pt x="620158" y="1676325"/>
                  <a:pt x="634515" y="1666754"/>
                </a:cubicBezTo>
                <a:cubicBezTo>
                  <a:pt x="666617" y="1645352"/>
                  <a:pt x="692603" y="1614560"/>
                  <a:pt x="727112" y="1597306"/>
                </a:cubicBezTo>
                <a:cubicBezTo>
                  <a:pt x="742545" y="1589590"/>
                  <a:pt x="758430" y="1582718"/>
                  <a:pt x="773411" y="1574157"/>
                </a:cubicBezTo>
                <a:cubicBezTo>
                  <a:pt x="785489" y="1567255"/>
                  <a:pt x="796815" y="1559094"/>
                  <a:pt x="808135" y="1551008"/>
                </a:cubicBezTo>
                <a:cubicBezTo>
                  <a:pt x="823833" y="1539795"/>
                  <a:pt x="837685" y="1525855"/>
                  <a:pt x="854434" y="1516284"/>
                </a:cubicBezTo>
                <a:cubicBezTo>
                  <a:pt x="865027" y="1510231"/>
                  <a:pt x="877583" y="1508567"/>
                  <a:pt x="889158" y="1504709"/>
                </a:cubicBezTo>
                <a:cubicBezTo>
                  <a:pt x="904591" y="1493134"/>
                  <a:pt x="920636" y="1482335"/>
                  <a:pt x="935456" y="1469985"/>
                </a:cubicBezTo>
                <a:cubicBezTo>
                  <a:pt x="1014406" y="1404193"/>
                  <a:pt x="875350" y="1504649"/>
                  <a:pt x="1004905" y="1412111"/>
                </a:cubicBezTo>
                <a:cubicBezTo>
                  <a:pt x="1094111" y="1348393"/>
                  <a:pt x="977417" y="1433632"/>
                  <a:pt x="1085927" y="1365813"/>
                </a:cubicBezTo>
                <a:cubicBezTo>
                  <a:pt x="1102286" y="1355589"/>
                  <a:pt x="1115867" y="1341313"/>
                  <a:pt x="1132226" y="1331089"/>
                </a:cubicBezTo>
                <a:cubicBezTo>
                  <a:pt x="1146858" y="1321944"/>
                  <a:pt x="1163442" y="1316319"/>
                  <a:pt x="1178525" y="1307939"/>
                </a:cubicBezTo>
                <a:cubicBezTo>
                  <a:pt x="1198191" y="1297013"/>
                  <a:pt x="1216732" y="1284140"/>
                  <a:pt x="1236398" y="1273215"/>
                </a:cubicBezTo>
                <a:cubicBezTo>
                  <a:pt x="1251481" y="1264835"/>
                  <a:pt x="1267614" y="1258446"/>
                  <a:pt x="1282697" y="1250066"/>
                </a:cubicBezTo>
                <a:cubicBezTo>
                  <a:pt x="1302363" y="1239141"/>
                  <a:pt x="1320904" y="1226268"/>
                  <a:pt x="1340570" y="1215342"/>
                </a:cubicBezTo>
                <a:cubicBezTo>
                  <a:pt x="1355653" y="1206962"/>
                  <a:pt x="1372237" y="1201337"/>
                  <a:pt x="1386869" y="1192192"/>
                </a:cubicBezTo>
                <a:cubicBezTo>
                  <a:pt x="1403228" y="1181968"/>
                  <a:pt x="1416893" y="1167825"/>
                  <a:pt x="1433168" y="1157468"/>
                </a:cubicBezTo>
                <a:cubicBezTo>
                  <a:pt x="1487375" y="1122973"/>
                  <a:pt x="1527379" y="1104576"/>
                  <a:pt x="1583639" y="1076446"/>
                </a:cubicBezTo>
                <a:cubicBezTo>
                  <a:pt x="1628428" y="1031655"/>
                  <a:pt x="1589108" y="1066096"/>
                  <a:pt x="1676236" y="1018572"/>
                </a:cubicBezTo>
                <a:cubicBezTo>
                  <a:pt x="1695986" y="1007799"/>
                  <a:pt x="1714444" y="994774"/>
                  <a:pt x="1734110" y="983848"/>
                </a:cubicBezTo>
                <a:cubicBezTo>
                  <a:pt x="1749193" y="975469"/>
                  <a:pt x="1765325" y="969078"/>
                  <a:pt x="1780408" y="960699"/>
                </a:cubicBezTo>
                <a:cubicBezTo>
                  <a:pt x="1800074" y="949773"/>
                  <a:pt x="1819563" y="938454"/>
                  <a:pt x="1838282" y="925975"/>
                </a:cubicBezTo>
                <a:cubicBezTo>
                  <a:pt x="1854002" y="915495"/>
                  <a:pt x="1898606" y="878451"/>
                  <a:pt x="1919305" y="868101"/>
                </a:cubicBezTo>
                <a:cubicBezTo>
                  <a:pt x="1930218" y="862645"/>
                  <a:pt x="1942454" y="860385"/>
                  <a:pt x="1954029" y="856527"/>
                </a:cubicBezTo>
                <a:cubicBezTo>
                  <a:pt x="1961745" y="844952"/>
                  <a:pt x="1967341" y="831639"/>
                  <a:pt x="1977178" y="821802"/>
                </a:cubicBezTo>
                <a:cubicBezTo>
                  <a:pt x="1987014" y="811965"/>
                  <a:pt x="2000652" y="806835"/>
                  <a:pt x="2011902" y="798653"/>
                </a:cubicBezTo>
                <a:cubicBezTo>
                  <a:pt x="2043105" y="775960"/>
                  <a:pt x="2073634" y="752354"/>
                  <a:pt x="2104500" y="729205"/>
                </a:cubicBezTo>
                <a:cubicBezTo>
                  <a:pt x="2125630" y="713357"/>
                  <a:pt x="2203145" y="653882"/>
                  <a:pt x="2220246" y="648182"/>
                </a:cubicBezTo>
                <a:lnTo>
                  <a:pt x="2254970" y="636608"/>
                </a:lnTo>
                <a:cubicBezTo>
                  <a:pt x="2297236" y="608430"/>
                  <a:pt x="2329772" y="584665"/>
                  <a:pt x="2382292" y="567159"/>
                </a:cubicBezTo>
                <a:lnTo>
                  <a:pt x="2417016" y="555585"/>
                </a:lnTo>
                <a:cubicBezTo>
                  <a:pt x="2428591" y="547868"/>
                  <a:pt x="2439028" y="538085"/>
                  <a:pt x="2451740" y="532435"/>
                </a:cubicBezTo>
                <a:cubicBezTo>
                  <a:pt x="2474038" y="522525"/>
                  <a:pt x="2521188" y="509286"/>
                  <a:pt x="2521188" y="509286"/>
                </a:cubicBezTo>
                <a:cubicBezTo>
                  <a:pt x="2526459" y="505333"/>
                  <a:pt x="2589046" y="457055"/>
                  <a:pt x="2602211" y="451413"/>
                </a:cubicBezTo>
                <a:cubicBezTo>
                  <a:pt x="2616833" y="445147"/>
                  <a:pt x="2633214" y="444208"/>
                  <a:pt x="2648510" y="439838"/>
                </a:cubicBezTo>
                <a:cubicBezTo>
                  <a:pt x="2660241" y="436486"/>
                  <a:pt x="2671846" y="432643"/>
                  <a:pt x="2683234" y="428263"/>
                </a:cubicBezTo>
                <a:cubicBezTo>
                  <a:pt x="2828665" y="372328"/>
                  <a:pt x="2752958" y="393471"/>
                  <a:pt x="2845279" y="370390"/>
                </a:cubicBezTo>
                <a:cubicBezTo>
                  <a:pt x="2863948" y="351721"/>
                  <a:pt x="2877600" y="335043"/>
                  <a:pt x="2903153" y="324091"/>
                </a:cubicBezTo>
                <a:cubicBezTo>
                  <a:pt x="2917774" y="317825"/>
                  <a:pt x="2934018" y="316374"/>
                  <a:pt x="2949451" y="312516"/>
                </a:cubicBezTo>
                <a:cubicBezTo>
                  <a:pt x="3032268" y="257305"/>
                  <a:pt x="2930818" y="319315"/>
                  <a:pt x="3030474" y="277792"/>
                </a:cubicBezTo>
                <a:cubicBezTo>
                  <a:pt x="3062329" y="264519"/>
                  <a:pt x="3092206" y="246927"/>
                  <a:pt x="3123072" y="231494"/>
                </a:cubicBezTo>
                <a:cubicBezTo>
                  <a:pt x="3138505" y="223778"/>
                  <a:pt x="3153001" y="213800"/>
                  <a:pt x="3169370" y="208344"/>
                </a:cubicBezTo>
                <a:cubicBezTo>
                  <a:pt x="3192519" y="200628"/>
                  <a:pt x="3215145" y="191113"/>
                  <a:pt x="3238818" y="185195"/>
                </a:cubicBezTo>
                <a:lnTo>
                  <a:pt x="3331416" y="162046"/>
                </a:lnTo>
                <a:cubicBezTo>
                  <a:pt x="3346849" y="154329"/>
                  <a:pt x="3361855" y="145693"/>
                  <a:pt x="3377715" y="138896"/>
                </a:cubicBezTo>
                <a:cubicBezTo>
                  <a:pt x="3388929" y="134090"/>
                  <a:pt x="3401526" y="132777"/>
                  <a:pt x="3412439" y="127321"/>
                </a:cubicBezTo>
                <a:cubicBezTo>
                  <a:pt x="3424881" y="121100"/>
                  <a:pt x="3434721" y="110393"/>
                  <a:pt x="3447163" y="104172"/>
                </a:cubicBezTo>
                <a:cubicBezTo>
                  <a:pt x="3458076" y="98716"/>
                  <a:pt x="3470116" y="95807"/>
                  <a:pt x="3481887" y="92597"/>
                </a:cubicBezTo>
                <a:cubicBezTo>
                  <a:pt x="3625483" y="53434"/>
                  <a:pt x="3529283" y="84515"/>
                  <a:pt x="3609208" y="57873"/>
                </a:cubicBezTo>
                <a:cubicBezTo>
                  <a:pt x="3593775" y="54015"/>
                  <a:pt x="3578147" y="50870"/>
                  <a:pt x="3562910" y="46299"/>
                </a:cubicBezTo>
                <a:cubicBezTo>
                  <a:pt x="3539538" y="39287"/>
                  <a:pt x="3517390" y="27934"/>
                  <a:pt x="3493462" y="23149"/>
                </a:cubicBezTo>
                <a:cubicBezTo>
                  <a:pt x="3405086" y="5475"/>
                  <a:pt x="3455109" y="14015"/>
                  <a:pt x="3342991" y="0"/>
                </a:cubicBezTo>
                <a:cubicBezTo>
                  <a:pt x="3342991" y="0"/>
                  <a:pt x="3406875" y="27157"/>
                  <a:pt x="3435588" y="46299"/>
                </a:cubicBezTo>
                <a:cubicBezTo>
                  <a:pt x="3447163" y="54015"/>
                  <a:pt x="3457600" y="63798"/>
                  <a:pt x="3470312" y="69448"/>
                </a:cubicBezTo>
                <a:cubicBezTo>
                  <a:pt x="3506541" y="85550"/>
                  <a:pt x="3547582" y="94553"/>
                  <a:pt x="3586059" y="104172"/>
                </a:cubicBezTo>
                <a:cubicBezTo>
                  <a:pt x="3582201" y="115747"/>
                  <a:pt x="3580409" y="128231"/>
                  <a:pt x="3574484" y="138896"/>
                </a:cubicBezTo>
                <a:cubicBezTo>
                  <a:pt x="3560973" y="163217"/>
                  <a:pt x="3536984" y="181950"/>
                  <a:pt x="3528186" y="208344"/>
                </a:cubicBezTo>
                <a:cubicBezTo>
                  <a:pt x="3520469" y="231493"/>
                  <a:pt x="3518571" y="257489"/>
                  <a:pt x="3505036" y="277792"/>
                </a:cubicBezTo>
                <a:cubicBezTo>
                  <a:pt x="3497320" y="289367"/>
                  <a:pt x="3487537" y="299804"/>
                  <a:pt x="3481887" y="312516"/>
                </a:cubicBezTo>
                <a:cubicBezTo>
                  <a:pt x="3449394" y="385625"/>
                  <a:pt x="3484423" y="381965"/>
                  <a:pt x="3447163" y="381965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BE0B22F-D4C5-944E-A724-D91F26C4F72C}"/>
              </a:ext>
            </a:extLst>
          </p:cNvPr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38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20" grpId="0"/>
      <p:bldP spid="21" grpId="0" animBg="1"/>
      <p:bldP spid="22" grpId="0"/>
      <p:bldP spid="23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rgbClr val="0027FF"/>
          </a:solidFill>
          <a:ln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7FF10A-A866-0941-BFA9-6C15DF738DAB}"/>
              </a:ext>
            </a:extLst>
          </p:cNvPr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3E08C4-30E8-6748-ACC5-20F662C9DAC4}"/>
              </a:ext>
            </a:extLst>
          </p:cNvPr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597ECE-D1E2-C942-8A4E-59DAFCE279FD}"/>
              </a:ext>
            </a:extLst>
          </p:cNvPr>
          <p:cNvSpPr txBox="1"/>
          <p:nvPr/>
        </p:nvSpPr>
        <p:spPr>
          <a:xfrm>
            <a:off x="768047" y="519786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makeBlue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9D01E30-CA01-6D4E-8990-70F1D6A3ECDB}"/>
              </a:ext>
            </a:extLst>
          </p:cNvPr>
          <p:cNvSpPr/>
          <p:nvPr/>
        </p:nvSpPr>
        <p:spPr>
          <a:xfrm>
            <a:off x="595054" y="5123728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1BA9B0-238D-E246-9DB0-314EC09AAF9D}"/>
              </a:ext>
            </a:extLst>
          </p:cNvPr>
          <p:cNvSpPr txBox="1"/>
          <p:nvPr/>
        </p:nvSpPr>
        <p:spPr>
          <a:xfrm>
            <a:off x="837859" y="5829834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object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A6BAA5BE-8DF5-7D4C-BDB1-8237976AF0E6}"/>
              </a:ext>
            </a:extLst>
          </p:cNvPr>
          <p:cNvSpPr/>
          <p:nvPr/>
        </p:nvSpPr>
        <p:spPr>
          <a:xfrm>
            <a:off x="2113057" y="5774724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D8496D-094E-B04F-A2E2-789EA45C25CA}"/>
              </a:ext>
            </a:extLst>
          </p:cNvPr>
          <p:cNvSpPr txBox="1"/>
          <p:nvPr/>
        </p:nvSpPr>
        <p:spPr>
          <a:xfrm>
            <a:off x="2224269" y="587029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0F7AF50D-E219-9F42-BADB-811EA12133AB}"/>
              </a:ext>
            </a:extLst>
          </p:cNvPr>
          <p:cNvSpPr/>
          <p:nvPr/>
        </p:nvSpPr>
        <p:spPr>
          <a:xfrm>
            <a:off x="2814741" y="4317357"/>
            <a:ext cx="3609208" cy="2006857"/>
          </a:xfrm>
          <a:custGeom>
            <a:avLst/>
            <a:gdLst>
              <a:gd name="connsiteX0" fmla="*/ 32631 w 3609208"/>
              <a:gd name="connsiteY0" fmla="*/ 1851949 h 2006857"/>
              <a:gd name="connsiteX1" fmla="*/ 21056 w 3609208"/>
              <a:gd name="connsiteY1" fmla="*/ 2002420 h 2006857"/>
              <a:gd name="connsiteX2" fmla="*/ 67355 w 3609208"/>
              <a:gd name="connsiteY2" fmla="*/ 1990846 h 2006857"/>
              <a:gd name="connsiteX3" fmla="*/ 67355 w 3609208"/>
              <a:gd name="connsiteY3" fmla="*/ 1886673 h 2006857"/>
              <a:gd name="connsiteX4" fmla="*/ 21056 w 3609208"/>
              <a:gd name="connsiteY4" fmla="*/ 1898248 h 2006857"/>
              <a:gd name="connsiteX5" fmla="*/ 32631 w 3609208"/>
              <a:gd name="connsiteY5" fmla="*/ 1967696 h 2006857"/>
              <a:gd name="connsiteX6" fmla="*/ 102079 w 3609208"/>
              <a:gd name="connsiteY6" fmla="*/ 1944547 h 2006857"/>
              <a:gd name="connsiteX7" fmla="*/ 171527 w 3609208"/>
              <a:gd name="connsiteY7" fmla="*/ 1909823 h 2006857"/>
              <a:gd name="connsiteX8" fmla="*/ 252550 w 3609208"/>
              <a:gd name="connsiteY8" fmla="*/ 1875099 h 2006857"/>
              <a:gd name="connsiteX9" fmla="*/ 345148 w 3609208"/>
              <a:gd name="connsiteY9" fmla="*/ 1828800 h 2006857"/>
              <a:gd name="connsiteX10" fmla="*/ 379872 w 3609208"/>
              <a:gd name="connsiteY10" fmla="*/ 1817225 h 2006857"/>
              <a:gd name="connsiteX11" fmla="*/ 472469 w 3609208"/>
              <a:gd name="connsiteY11" fmla="*/ 1759352 h 2006857"/>
              <a:gd name="connsiteX12" fmla="*/ 507193 w 3609208"/>
              <a:gd name="connsiteY12" fmla="*/ 1736202 h 2006857"/>
              <a:gd name="connsiteX13" fmla="*/ 553492 w 3609208"/>
              <a:gd name="connsiteY13" fmla="*/ 1713053 h 2006857"/>
              <a:gd name="connsiteX14" fmla="*/ 588216 w 3609208"/>
              <a:gd name="connsiteY14" fmla="*/ 1689904 h 2006857"/>
              <a:gd name="connsiteX15" fmla="*/ 634515 w 3609208"/>
              <a:gd name="connsiteY15" fmla="*/ 1666754 h 2006857"/>
              <a:gd name="connsiteX16" fmla="*/ 727112 w 3609208"/>
              <a:gd name="connsiteY16" fmla="*/ 1597306 h 2006857"/>
              <a:gd name="connsiteX17" fmla="*/ 773411 w 3609208"/>
              <a:gd name="connsiteY17" fmla="*/ 1574157 h 2006857"/>
              <a:gd name="connsiteX18" fmla="*/ 808135 w 3609208"/>
              <a:gd name="connsiteY18" fmla="*/ 1551008 h 2006857"/>
              <a:gd name="connsiteX19" fmla="*/ 854434 w 3609208"/>
              <a:gd name="connsiteY19" fmla="*/ 1516284 h 2006857"/>
              <a:gd name="connsiteX20" fmla="*/ 889158 w 3609208"/>
              <a:gd name="connsiteY20" fmla="*/ 1504709 h 2006857"/>
              <a:gd name="connsiteX21" fmla="*/ 935456 w 3609208"/>
              <a:gd name="connsiteY21" fmla="*/ 1469985 h 2006857"/>
              <a:gd name="connsiteX22" fmla="*/ 1004905 w 3609208"/>
              <a:gd name="connsiteY22" fmla="*/ 1412111 h 2006857"/>
              <a:gd name="connsiteX23" fmla="*/ 1085927 w 3609208"/>
              <a:gd name="connsiteY23" fmla="*/ 1365813 h 2006857"/>
              <a:gd name="connsiteX24" fmla="*/ 1132226 w 3609208"/>
              <a:gd name="connsiteY24" fmla="*/ 1331089 h 2006857"/>
              <a:gd name="connsiteX25" fmla="*/ 1178525 w 3609208"/>
              <a:gd name="connsiteY25" fmla="*/ 1307939 h 2006857"/>
              <a:gd name="connsiteX26" fmla="*/ 1236398 w 3609208"/>
              <a:gd name="connsiteY26" fmla="*/ 1273215 h 2006857"/>
              <a:gd name="connsiteX27" fmla="*/ 1282697 w 3609208"/>
              <a:gd name="connsiteY27" fmla="*/ 1250066 h 2006857"/>
              <a:gd name="connsiteX28" fmla="*/ 1340570 w 3609208"/>
              <a:gd name="connsiteY28" fmla="*/ 1215342 h 2006857"/>
              <a:gd name="connsiteX29" fmla="*/ 1386869 w 3609208"/>
              <a:gd name="connsiteY29" fmla="*/ 1192192 h 2006857"/>
              <a:gd name="connsiteX30" fmla="*/ 1433168 w 3609208"/>
              <a:gd name="connsiteY30" fmla="*/ 1157468 h 2006857"/>
              <a:gd name="connsiteX31" fmla="*/ 1583639 w 3609208"/>
              <a:gd name="connsiteY31" fmla="*/ 1076446 h 2006857"/>
              <a:gd name="connsiteX32" fmla="*/ 1676236 w 3609208"/>
              <a:gd name="connsiteY32" fmla="*/ 1018572 h 2006857"/>
              <a:gd name="connsiteX33" fmla="*/ 1734110 w 3609208"/>
              <a:gd name="connsiteY33" fmla="*/ 983848 h 2006857"/>
              <a:gd name="connsiteX34" fmla="*/ 1780408 w 3609208"/>
              <a:gd name="connsiteY34" fmla="*/ 960699 h 2006857"/>
              <a:gd name="connsiteX35" fmla="*/ 1838282 w 3609208"/>
              <a:gd name="connsiteY35" fmla="*/ 925975 h 2006857"/>
              <a:gd name="connsiteX36" fmla="*/ 1919305 w 3609208"/>
              <a:gd name="connsiteY36" fmla="*/ 868101 h 2006857"/>
              <a:gd name="connsiteX37" fmla="*/ 1954029 w 3609208"/>
              <a:gd name="connsiteY37" fmla="*/ 856527 h 2006857"/>
              <a:gd name="connsiteX38" fmla="*/ 1977178 w 3609208"/>
              <a:gd name="connsiteY38" fmla="*/ 821802 h 2006857"/>
              <a:gd name="connsiteX39" fmla="*/ 2011902 w 3609208"/>
              <a:gd name="connsiteY39" fmla="*/ 798653 h 2006857"/>
              <a:gd name="connsiteX40" fmla="*/ 2104500 w 3609208"/>
              <a:gd name="connsiteY40" fmla="*/ 729205 h 2006857"/>
              <a:gd name="connsiteX41" fmla="*/ 2220246 w 3609208"/>
              <a:gd name="connsiteY41" fmla="*/ 648182 h 2006857"/>
              <a:gd name="connsiteX42" fmla="*/ 2254970 w 3609208"/>
              <a:gd name="connsiteY42" fmla="*/ 636608 h 2006857"/>
              <a:gd name="connsiteX43" fmla="*/ 2382292 w 3609208"/>
              <a:gd name="connsiteY43" fmla="*/ 567159 h 2006857"/>
              <a:gd name="connsiteX44" fmla="*/ 2417016 w 3609208"/>
              <a:gd name="connsiteY44" fmla="*/ 555585 h 2006857"/>
              <a:gd name="connsiteX45" fmla="*/ 2451740 w 3609208"/>
              <a:gd name="connsiteY45" fmla="*/ 532435 h 2006857"/>
              <a:gd name="connsiteX46" fmla="*/ 2521188 w 3609208"/>
              <a:gd name="connsiteY46" fmla="*/ 509286 h 2006857"/>
              <a:gd name="connsiteX47" fmla="*/ 2602211 w 3609208"/>
              <a:gd name="connsiteY47" fmla="*/ 451413 h 2006857"/>
              <a:gd name="connsiteX48" fmla="*/ 2648510 w 3609208"/>
              <a:gd name="connsiteY48" fmla="*/ 439838 h 2006857"/>
              <a:gd name="connsiteX49" fmla="*/ 2683234 w 3609208"/>
              <a:gd name="connsiteY49" fmla="*/ 428263 h 2006857"/>
              <a:gd name="connsiteX50" fmla="*/ 2845279 w 3609208"/>
              <a:gd name="connsiteY50" fmla="*/ 370390 h 2006857"/>
              <a:gd name="connsiteX51" fmla="*/ 2903153 w 3609208"/>
              <a:gd name="connsiteY51" fmla="*/ 324091 h 2006857"/>
              <a:gd name="connsiteX52" fmla="*/ 2949451 w 3609208"/>
              <a:gd name="connsiteY52" fmla="*/ 312516 h 2006857"/>
              <a:gd name="connsiteX53" fmla="*/ 3030474 w 3609208"/>
              <a:gd name="connsiteY53" fmla="*/ 277792 h 2006857"/>
              <a:gd name="connsiteX54" fmla="*/ 3123072 w 3609208"/>
              <a:gd name="connsiteY54" fmla="*/ 231494 h 2006857"/>
              <a:gd name="connsiteX55" fmla="*/ 3169370 w 3609208"/>
              <a:gd name="connsiteY55" fmla="*/ 208344 h 2006857"/>
              <a:gd name="connsiteX56" fmla="*/ 3238818 w 3609208"/>
              <a:gd name="connsiteY56" fmla="*/ 185195 h 2006857"/>
              <a:gd name="connsiteX57" fmla="*/ 3331416 w 3609208"/>
              <a:gd name="connsiteY57" fmla="*/ 162046 h 2006857"/>
              <a:gd name="connsiteX58" fmla="*/ 3377715 w 3609208"/>
              <a:gd name="connsiteY58" fmla="*/ 138896 h 2006857"/>
              <a:gd name="connsiteX59" fmla="*/ 3412439 w 3609208"/>
              <a:gd name="connsiteY59" fmla="*/ 127321 h 2006857"/>
              <a:gd name="connsiteX60" fmla="*/ 3447163 w 3609208"/>
              <a:gd name="connsiteY60" fmla="*/ 104172 h 2006857"/>
              <a:gd name="connsiteX61" fmla="*/ 3481887 w 3609208"/>
              <a:gd name="connsiteY61" fmla="*/ 92597 h 2006857"/>
              <a:gd name="connsiteX62" fmla="*/ 3609208 w 3609208"/>
              <a:gd name="connsiteY62" fmla="*/ 57873 h 2006857"/>
              <a:gd name="connsiteX63" fmla="*/ 3562910 w 3609208"/>
              <a:gd name="connsiteY63" fmla="*/ 46299 h 2006857"/>
              <a:gd name="connsiteX64" fmla="*/ 3493462 w 3609208"/>
              <a:gd name="connsiteY64" fmla="*/ 23149 h 2006857"/>
              <a:gd name="connsiteX65" fmla="*/ 3342991 w 3609208"/>
              <a:gd name="connsiteY65" fmla="*/ 0 h 2006857"/>
              <a:gd name="connsiteX66" fmla="*/ 3435588 w 3609208"/>
              <a:gd name="connsiteY66" fmla="*/ 46299 h 2006857"/>
              <a:gd name="connsiteX67" fmla="*/ 3470312 w 3609208"/>
              <a:gd name="connsiteY67" fmla="*/ 69448 h 2006857"/>
              <a:gd name="connsiteX68" fmla="*/ 3586059 w 3609208"/>
              <a:gd name="connsiteY68" fmla="*/ 104172 h 2006857"/>
              <a:gd name="connsiteX69" fmla="*/ 3574484 w 3609208"/>
              <a:gd name="connsiteY69" fmla="*/ 138896 h 2006857"/>
              <a:gd name="connsiteX70" fmla="*/ 3528186 w 3609208"/>
              <a:gd name="connsiteY70" fmla="*/ 208344 h 2006857"/>
              <a:gd name="connsiteX71" fmla="*/ 3505036 w 3609208"/>
              <a:gd name="connsiteY71" fmla="*/ 277792 h 2006857"/>
              <a:gd name="connsiteX72" fmla="*/ 3481887 w 3609208"/>
              <a:gd name="connsiteY72" fmla="*/ 312516 h 2006857"/>
              <a:gd name="connsiteX73" fmla="*/ 3447163 w 3609208"/>
              <a:gd name="connsiteY73" fmla="*/ 381965 h 200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3609208" h="2006857">
                <a:moveTo>
                  <a:pt x="32631" y="1851949"/>
                </a:moveTo>
                <a:cubicBezTo>
                  <a:pt x="7542" y="1902128"/>
                  <a:pt x="-20132" y="1936518"/>
                  <a:pt x="21056" y="2002420"/>
                </a:cubicBezTo>
                <a:cubicBezTo>
                  <a:pt x="29487" y="2015910"/>
                  <a:pt x="51922" y="1994704"/>
                  <a:pt x="67355" y="1990846"/>
                </a:cubicBezTo>
                <a:cubicBezTo>
                  <a:pt x="77526" y="1960333"/>
                  <a:pt x="97912" y="1917229"/>
                  <a:pt x="67355" y="1886673"/>
                </a:cubicBezTo>
                <a:cubicBezTo>
                  <a:pt x="56106" y="1875424"/>
                  <a:pt x="36489" y="1894390"/>
                  <a:pt x="21056" y="1898248"/>
                </a:cubicBezTo>
                <a:cubicBezTo>
                  <a:pt x="24914" y="1921397"/>
                  <a:pt x="12255" y="1956052"/>
                  <a:pt x="32631" y="1967696"/>
                </a:cubicBezTo>
                <a:cubicBezTo>
                  <a:pt x="53817" y="1979803"/>
                  <a:pt x="102079" y="1944547"/>
                  <a:pt x="102079" y="1944547"/>
                </a:cubicBezTo>
                <a:cubicBezTo>
                  <a:pt x="168812" y="1900057"/>
                  <a:pt x="104435" y="1938576"/>
                  <a:pt x="171527" y="1909823"/>
                </a:cubicBezTo>
                <a:cubicBezTo>
                  <a:pt x="271647" y="1866915"/>
                  <a:pt x="171116" y="1902242"/>
                  <a:pt x="252550" y="1875099"/>
                </a:cubicBezTo>
                <a:cubicBezTo>
                  <a:pt x="300501" y="1843131"/>
                  <a:pt x="280423" y="1853072"/>
                  <a:pt x="345148" y="1828800"/>
                </a:cubicBezTo>
                <a:cubicBezTo>
                  <a:pt x="356572" y="1824516"/>
                  <a:pt x="369161" y="1823067"/>
                  <a:pt x="379872" y="1817225"/>
                </a:cubicBezTo>
                <a:cubicBezTo>
                  <a:pt x="411826" y="1799796"/>
                  <a:pt x="442184" y="1779543"/>
                  <a:pt x="472469" y="1759352"/>
                </a:cubicBezTo>
                <a:cubicBezTo>
                  <a:pt x="484044" y="1751635"/>
                  <a:pt x="495115" y="1743104"/>
                  <a:pt x="507193" y="1736202"/>
                </a:cubicBezTo>
                <a:cubicBezTo>
                  <a:pt x="522174" y="1727641"/>
                  <a:pt x="538511" y="1721614"/>
                  <a:pt x="553492" y="1713053"/>
                </a:cubicBezTo>
                <a:cubicBezTo>
                  <a:pt x="565570" y="1706151"/>
                  <a:pt x="576138" y="1696806"/>
                  <a:pt x="588216" y="1689904"/>
                </a:cubicBezTo>
                <a:cubicBezTo>
                  <a:pt x="603197" y="1681343"/>
                  <a:pt x="620158" y="1676325"/>
                  <a:pt x="634515" y="1666754"/>
                </a:cubicBezTo>
                <a:cubicBezTo>
                  <a:pt x="666617" y="1645352"/>
                  <a:pt x="692603" y="1614560"/>
                  <a:pt x="727112" y="1597306"/>
                </a:cubicBezTo>
                <a:cubicBezTo>
                  <a:pt x="742545" y="1589590"/>
                  <a:pt x="758430" y="1582718"/>
                  <a:pt x="773411" y="1574157"/>
                </a:cubicBezTo>
                <a:cubicBezTo>
                  <a:pt x="785489" y="1567255"/>
                  <a:pt x="796815" y="1559094"/>
                  <a:pt x="808135" y="1551008"/>
                </a:cubicBezTo>
                <a:cubicBezTo>
                  <a:pt x="823833" y="1539795"/>
                  <a:pt x="837685" y="1525855"/>
                  <a:pt x="854434" y="1516284"/>
                </a:cubicBezTo>
                <a:cubicBezTo>
                  <a:pt x="865027" y="1510231"/>
                  <a:pt x="877583" y="1508567"/>
                  <a:pt x="889158" y="1504709"/>
                </a:cubicBezTo>
                <a:cubicBezTo>
                  <a:pt x="904591" y="1493134"/>
                  <a:pt x="920636" y="1482335"/>
                  <a:pt x="935456" y="1469985"/>
                </a:cubicBezTo>
                <a:cubicBezTo>
                  <a:pt x="1014406" y="1404193"/>
                  <a:pt x="875350" y="1504649"/>
                  <a:pt x="1004905" y="1412111"/>
                </a:cubicBezTo>
                <a:cubicBezTo>
                  <a:pt x="1094111" y="1348393"/>
                  <a:pt x="977417" y="1433632"/>
                  <a:pt x="1085927" y="1365813"/>
                </a:cubicBezTo>
                <a:cubicBezTo>
                  <a:pt x="1102286" y="1355589"/>
                  <a:pt x="1115867" y="1341313"/>
                  <a:pt x="1132226" y="1331089"/>
                </a:cubicBezTo>
                <a:cubicBezTo>
                  <a:pt x="1146858" y="1321944"/>
                  <a:pt x="1163442" y="1316319"/>
                  <a:pt x="1178525" y="1307939"/>
                </a:cubicBezTo>
                <a:cubicBezTo>
                  <a:pt x="1198191" y="1297013"/>
                  <a:pt x="1216732" y="1284140"/>
                  <a:pt x="1236398" y="1273215"/>
                </a:cubicBezTo>
                <a:cubicBezTo>
                  <a:pt x="1251481" y="1264835"/>
                  <a:pt x="1267614" y="1258446"/>
                  <a:pt x="1282697" y="1250066"/>
                </a:cubicBezTo>
                <a:cubicBezTo>
                  <a:pt x="1302363" y="1239141"/>
                  <a:pt x="1320904" y="1226268"/>
                  <a:pt x="1340570" y="1215342"/>
                </a:cubicBezTo>
                <a:cubicBezTo>
                  <a:pt x="1355653" y="1206962"/>
                  <a:pt x="1372237" y="1201337"/>
                  <a:pt x="1386869" y="1192192"/>
                </a:cubicBezTo>
                <a:cubicBezTo>
                  <a:pt x="1403228" y="1181968"/>
                  <a:pt x="1416893" y="1167825"/>
                  <a:pt x="1433168" y="1157468"/>
                </a:cubicBezTo>
                <a:cubicBezTo>
                  <a:pt x="1487375" y="1122973"/>
                  <a:pt x="1527379" y="1104576"/>
                  <a:pt x="1583639" y="1076446"/>
                </a:cubicBezTo>
                <a:cubicBezTo>
                  <a:pt x="1628428" y="1031655"/>
                  <a:pt x="1589108" y="1066096"/>
                  <a:pt x="1676236" y="1018572"/>
                </a:cubicBezTo>
                <a:cubicBezTo>
                  <a:pt x="1695986" y="1007799"/>
                  <a:pt x="1714444" y="994774"/>
                  <a:pt x="1734110" y="983848"/>
                </a:cubicBezTo>
                <a:cubicBezTo>
                  <a:pt x="1749193" y="975469"/>
                  <a:pt x="1765325" y="969078"/>
                  <a:pt x="1780408" y="960699"/>
                </a:cubicBezTo>
                <a:cubicBezTo>
                  <a:pt x="1800074" y="949773"/>
                  <a:pt x="1819563" y="938454"/>
                  <a:pt x="1838282" y="925975"/>
                </a:cubicBezTo>
                <a:cubicBezTo>
                  <a:pt x="1854002" y="915495"/>
                  <a:pt x="1898606" y="878451"/>
                  <a:pt x="1919305" y="868101"/>
                </a:cubicBezTo>
                <a:cubicBezTo>
                  <a:pt x="1930218" y="862645"/>
                  <a:pt x="1942454" y="860385"/>
                  <a:pt x="1954029" y="856527"/>
                </a:cubicBezTo>
                <a:cubicBezTo>
                  <a:pt x="1961745" y="844952"/>
                  <a:pt x="1967341" y="831639"/>
                  <a:pt x="1977178" y="821802"/>
                </a:cubicBezTo>
                <a:cubicBezTo>
                  <a:pt x="1987014" y="811965"/>
                  <a:pt x="2000652" y="806835"/>
                  <a:pt x="2011902" y="798653"/>
                </a:cubicBezTo>
                <a:cubicBezTo>
                  <a:pt x="2043105" y="775960"/>
                  <a:pt x="2073634" y="752354"/>
                  <a:pt x="2104500" y="729205"/>
                </a:cubicBezTo>
                <a:cubicBezTo>
                  <a:pt x="2125630" y="713357"/>
                  <a:pt x="2203145" y="653882"/>
                  <a:pt x="2220246" y="648182"/>
                </a:cubicBezTo>
                <a:lnTo>
                  <a:pt x="2254970" y="636608"/>
                </a:lnTo>
                <a:cubicBezTo>
                  <a:pt x="2297236" y="608430"/>
                  <a:pt x="2329772" y="584665"/>
                  <a:pt x="2382292" y="567159"/>
                </a:cubicBezTo>
                <a:lnTo>
                  <a:pt x="2417016" y="555585"/>
                </a:lnTo>
                <a:cubicBezTo>
                  <a:pt x="2428591" y="547868"/>
                  <a:pt x="2439028" y="538085"/>
                  <a:pt x="2451740" y="532435"/>
                </a:cubicBezTo>
                <a:cubicBezTo>
                  <a:pt x="2474038" y="522525"/>
                  <a:pt x="2521188" y="509286"/>
                  <a:pt x="2521188" y="509286"/>
                </a:cubicBezTo>
                <a:cubicBezTo>
                  <a:pt x="2526459" y="505333"/>
                  <a:pt x="2589046" y="457055"/>
                  <a:pt x="2602211" y="451413"/>
                </a:cubicBezTo>
                <a:cubicBezTo>
                  <a:pt x="2616833" y="445147"/>
                  <a:pt x="2633214" y="444208"/>
                  <a:pt x="2648510" y="439838"/>
                </a:cubicBezTo>
                <a:cubicBezTo>
                  <a:pt x="2660241" y="436486"/>
                  <a:pt x="2671846" y="432643"/>
                  <a:pt x="2683234" y="428263"/>
                </a:cubicBezTo>
                <a:cubicBezTo>
                  <a:pt x="2828665" y="372328"/>
                  <a:pt x="2752958" y="393471"/>
                  <a:pt x="2845279" y="370390"/>
                </a:cubicBezTo>
                <a:cubicBezTo>
                  <a:pt x="2863948" y="351721"/>
                  <a:pt x="2877600" y="335043"/>
                  <a:pt x="2903153" y="324091"/>
                </a:cubicBezTo>
                <a:cubicBezTo>
                  <a:pt x="2917774" y="317825"/>
                  <a:pt x="2934018" y="316374"/>
                  <a:pt x="2949451" y="312516"/>
                </a:cubicBezTo>
                <a:cubicBezTo>
                  <a:pt x="3032268" y="257305"/>
                  <a:pt x="2930818" y="319315"/>
                  <a:pt x="3030474" y="277792"/>
                </a:cubicBezTo>
                <a:cubicBezTo>
                  <a:pt x="3062329" y="264519"/>
                  <a:pt x="3092206" y="246927"/>
                  <a:pt x="3123072" y="231494"/>
                </a:cubicBezTo>
                <a:cubicBezTo>
                  <a:pt x="3138505" y="223778"/>
                  <a:pt x="3153001" y="213800"/>
                  <a:pt x="3169370" y="208344"/>
                </a:cubicBezTo>
                <a:cubicBezTo>
                  <a:pt x="3192519" y="200628"/>
                  <a:pt x="3215145" y="191113"/>
                  <a:pt x="3238818" y="185195"/>
                </a:cubicBezTo>
                <a:lnTo>
                  <a:pt x="3331416" y="162046"/>
                </a:lnTo>
                <a:cubicBezTo>
                  <a:pt x="3346849" y="154329"/>
                  <a:pt x="3361855" y="145693"/>
                  <a:pt x="3377715" y="138896"/>
                </a:cubicBezTo>
                <a:cubicBezTo>
                  <a:pt x="3388929" y="134090"/>
                  <a:pt x="3401526" y="132777"/>
                  <a:pt x="3412439" y="127321"/>
                </a:cubicBezTo>
                <a:cubicBezTo>
                  <a:pt x="3424881" y="121100"/>
                  <a:pt x="3434721" y="110393"/>
                  <a:pt x="3447163" y="104172"/>
                </a:cubicBezTo>
                <a:cubicBezTo>
                  <a:pt x="3458076" y="98716"/>
                  <a:pt x="3470116" y="95807"/>
                  <a:pt x="3481887" y="92597"/>
                </a:cubicBezTo>
                <a:cubicBezTo>
                  <a:pt x="3625483" y="53434"/>
                  <a:pt x="3529283" y="84515"/>
                  <a:pt x="3609208" y="57873"/>
                </a:cubicBezTo>
                <a:cubicBezTo>
                  <a:pt x="3593775" y="54015"/>
                  <a:pt x="3578147" y="50870"/>
                  <a:pt x="3562910" y="46299"/>
                </a:cubicBezTo>
                <a:cubicBezTo>
                  <a:pt x="3539538" y="39287"/>
                  <a:pt x="3517390" y="27934"/>
                  <a:pt x="3493462" y="23149"/>
                </a:cubicBezTo>
                <a:cubicBezTo>
                  <a:pt x="3405086" y="5475"/>
                  <a:pt x="3455109" y="14015"/>
                  <a:pt x="3342991" y="0"/>
                </a:cubicBezTo>
                <a:cubicBezTo>
                  <a:pt x="3342991" y="0"/>
                  <a:pt x="3406875" y="27157"/>
                  <a:pt x="3435588" y="46299"/>
                </a:cubicBezTo>
                <a:cubicBezTo>
                  <a:pt x="3447163" y="54015"/>
                  <a:pt x="3457600" y="63798"/>
                  <a:pt x="3470312" y="69448"/>
                </a:cubicBezTo>
                <a:cubicBezTo>
                  <a:pt x="3506541" y="85550"/>
                  <a:pt x="3547582" y="94553"/>
                  <a:pt x="3586059" y="104172"/>
                </a:cubicBezTo>
                <a:cubicBezTo>
                  <a:pt x="3582201" y="115747"/>
                  <a:pt x="3580409" y="128231"/>
                  <a:pt x="3574484" y="138896"/>
                </a:cubicBezTo>
                <a:cubicBezTo>
                  <a:pt x="3560973" y="163217"/>
                  <a:pt x="3536984" y="181950"/>
                  <a:pt x="3528186" y="208344"/>
                </a:cubicBezTo>
                <a:cubicBezTo>
                  <a:pt x="3520469" y="231493"/>
                  <a:pt x="3518571" y="257489"/>
                  <a:pt x="3505036" y="277792"/>
                </a:cubicBezTo>
                <a:cubicBezTo>
                  <a:pt x="3497320" y="289367"/>
                  <a:pt x="3487537" y="299804"/>
                  <a:pt x="3481887" y="312516"/>
                </a:cubicBezTo>
                <a:cubicBezTo>
                  <a:pt x="3449394" y="385625"/>
                  <a:pt x="3484423" y="381965"/>
                  <a:pt x="3447163" y="381965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868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20" grpId="0"/>
      <p:bldP spid="21" grpId="0" animBg="1"/>
      <p:bldP spid="22" grpId="0"/>
      <p:bldP spid="23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rgbClr val="0027FF"/>
          </a:solidFill>
          <a:ln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512795" y="725388"/>
            <a:ext cx="2012709" cy="31299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7FF10A-A866-0941-BFA9-6C15DF738DAB}"/>
              </a:ext>
            </a:extLst>
          </p:cNvPr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3E08C4-30E8-6748-ACC5-20F662C9DAC4}"/>
              </a:ext>
            </a:extLst>
          </p:cNvPr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90043999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231" y="192429"/>
            <a:ext cx="4584700" cy="25146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83842" y="2746642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54543" y="3517609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81550" y="3443470"/>
            <a:ext cx="3353842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82229" y="4114852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paddle</a:t>
            </a:r>
          </a:p>
        </p:txBody>
      </p:sp>
      <p:sp>
        <p:nvSpPr>
          <p:cNvPr id="9" name="Freeform 8"/>
          <p:cNvSpPr/>
          <p:nvPr/>
        </p:nvSpPr>
        <p:spPr>
          <a:xfrm>
            <a:off x="2157427" y="4059742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85789" y="2837989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73065" y="2829750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796999" y="3913026"/>
            <a:ext cx="1309816" cy="1309816"/>
          </a:xfrm>
          <a:prstGeom prst="rect">
            <a:avLst/>
          </a:prstGeom>
          <a:solidFill>
            <a:srgbClr val="0027FF"/>
          </a:solidFill>
          <a:ln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736877" y="3815736"/>
            <a:ext cx="3872267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492838" y="978457"/>
            <a:ext cx="2179369" cy="349302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CB68DB-45C6-5347-83B0-FFF1EC46CFED}"/>
              </a:ext>
            </a:extLst>
          </p:cNvPr>
          <p:cNvSpPr txBox="1"/>
          <p:nvPr/>
        </p:nvSpPr>
        <p:spPr>
          <a:xfrm>
            <a:off x="2245489" y="4143737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E241AA-940F-6542-9516-C266A2F60403}"/>
              </a:ext>
            </a:extLst>
          </p:cNvPr>
          <p:cNvSpPr txBox="1"/>
          <p:nvPr/>
        </p:nvSpPr>
        <p:spPr>
          <a:xfrm>
            <a:off x="7120360" y="342803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027FF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72145250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054054"/>
            <a:ext cx="5286632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#5: </a:t>
            </a:r>
            <a:r>
              <a:rPr lang="en-US" sz="3600" dirty="0">
                <a:latin typeface="+mn-lt"/>
                <a:ea typeface="Courier" charset="0"/>
                <a:cs typeface="Courier" charset="0"/>
              </a:rPr>
              <a:t>when you pass (or return) an Object, the address is passed.</a:t>
            </a:r>
            <a:endParaRPr lang="en-US" sz="3600" dirty="0">
              <a:latin typeface="+mn-lt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21181431">
            <a:off x="4158640" y="5160723"/>
            <a:ext cx="2145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27FF"/>
                </a:solidFill>
                <a:latin typeface="Chalkboard" charset="0"/>
                <a:ea typeface="Chalkboard" charset="0"/>
                <a:cs typeface="Chalkboard" charset="0"/>
              </a:rPr>
              <a:t>Aka reference</a:t>
            </a:r>
          </a:p>
        </p:txBody>
      </p:sp>
      <p:sp>
        <p:nvSpPr>
          <p:cNvPr id="4" name="Freeform 3"/>
          <p:cNvSpPr/>
          <p:nvPr/>
        </p:nvSpPr>
        <p:spPr>
          <a:xfrm>
            <a:off x="4743260" y="3795386"/>
            <a:ext cx="617880" cy="1290181"/>
          </a:xfrm>
          <a:custGeom>
            <a:avLst/>
            <a:gdLst>
              <a:gd name="connsiteX0" fmla="*/ 617880 w 617880"/>
              <a:gd name="connsiteY0" fmla="*/ 1290181 h 1290181"/>
              <a:gd name="connsiteX1" fmla="*/ 592828 w 617880"/>
              <a:gd name="connsiteY1" fmla="*/ 939452 h 1290181"/>
              <a:gd name="connsiteX2" fmla="*/ 542724 w 617880"/>
              <a:gd name="connsiteY2" fmla="*/ 851770 h 1290181"/>
              <a:gd name="connsiteX3" fmla="*/ 517672 w 617880"/>
              <a:gd name="connsiteY3" fmla="*/ 814192 h 1290181"/>
              <a:gd name="connsiteX4" fmla="*/ 442515 w 617880"/>
              <a:gd name="connsiteY4" fmla="*/ 764088 h 1290181"/>
              <a:gd name="connsiteX5" fmla="*/ 329781 w 617880"/>
              <a:gd name="connsiteY5" fmla="*/ 713984 h 1290181"/>
              <a:gd name="connsiteX6" fmla="*/ 179469 w 617880"/>
              <a:gd name="connsiteY6" fmla="*/ 701458 h 1290181"/>
              <a:gd name="connsiteX7" fmla="*/ 79261 w 617880"/>
              <a:gd name="connsiteY7" fmla="*/ 638828 h 1290181"/>
              <a:gd name="connsiteX8" fmla="*/ 54208 w 617880"/>
              <a:gd name="connsiteY8" fmla="*/ 563672 h 1290181"/>
              <a:gd name="connsiteX9" fmla="*/ 41682 w 617880"/>
              <a:gd name="connsiteY9" fmla="*/ 526093 h 1290181"/>
              <a:gd name="connsiteX10" fmla="*/ 54208 w 617880"/>
              <a:gd name="connsiteY10" fmla="*/ 325677 h 1290181"/>
              <a:gd name="connsiteX11" fmla="*/ 66735 w 617880"/>
              <a:gd name="connsiteY11" fmla="*/ 288099 h 1290181"/>
              <a:gd name="connsiteX12" fmla="*/ 104313 w 617880"/>
              <a:gd name="connsiteY12" fmla="*/ 250521 h 1290181"/>
              <a:gd name="connsiteX13" fmla="*/ 129365 w 617880"/>
              <a:gd name="connsiteY13" fmla="*/ 175365 h 1290181"/>
              <a:gd name="connsiteX14" fmla="*/ 166943 w 617880"/>
              <a:gd name="connsiteY14" fmla="*/ 100209 h 1290181"/>
              <a:gd name="connsiteX15" fmla="*/ 141891 w 617880"/>
              <a:gd name="connsiteY15" fmla="*/ 75156 h 1290181"/>
              <a:gd name="connsiteX16" fmla="*/ 66735 w 617880"/>
              <a:gd name="connsiteY16" fmla="*/ 100209 h 1290181"/>
              <a:gd name="connsiteX17" fmla="*/ 4104 w 617880"/>
              <a:gd name="connsiteY17" fmla="*/ 150313 h 1290181"/>
              <a:gd name="connsiteX18" fmla="*/ 16630 w 617880"/>
              <a:gd name="connsiteY18" fmla="*/ 112735 h 1290181"/>
              <a:gd name="connsiteX19" fmla="*/ 66735 w 617880"/>
              <a:gd name="connsiteY19" fmla="*/ 62630 h 1290181"/>
              <a:gd name="connsiteX20" fmla="*/ 104313 w 617880"/>
              <a:gd name="connsiteY20" fmla="*/ 25052 h 1290181"/>
              <a:gd name="connsiteX21" fmla="*/ 179469 w 617880"/>
              <a:gd name="connsiteY21" fmla="*/ 0 h 1290181"/>
              <a:gd name="connsiteX22" fmla="*/ 191995 w 617880"/>
              <a:gd name="connsiteY22" fmla="*/ 50104 h 1290181"/>
              <a:gd name="connsiteX23" fmla="*/ 267151 w 617880"/>
              <a:gd name="connsiteY23" fmla="*/ 187891 h 1290181"/>
              <a:gd name="connsiteX24" fmla="*/ 279677 w 617880"/>
              <a:gd name="connsiteY24" fmla="*/ 237995 h 1290181"/>
              <a:gd name="connsiteX25" fmla="*/ 342307 w 617880"/>
              <a:gd name="connsiteY25" fmla="*/ 313151 h 1290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17880" h="1290181">
                <a:moveTo>
                  <a:pt x="617880" y="1290181"/>
                </a:moveTo>
                <a:cubicBezTo>
                  <a:pt x="609529" y="1173271"/>
                  <a:pt x="604118" y="1056115"/>
                  <a:pt x="592828" y="939452"/>
                </a:cubicBezTo>
                <a:cubicBezTo>
                  <a:pt x="589187" y="901832"/>
                  <a:pt x="563737" y="881188"/>
                  <a:pt x="542724" y="851770"/>
                </a:cubicBezTo>
                <a:cubicBezTo>
                  <a:pt x="533974" y="839520"/>
                  <a:pt x="529002" y="824105"/>
                  <a:pt x="517672" y="814192"/>
                </a:cubicBezTo>
                <a:cubicBezTo>
                  <a:pt x="495013" y="794365"/>
                  <a:pt x="467567" y="780789"/>
                  <a:pt x="442515" y="764088"/>
                </a:cubicBezTo>
                <a:cubicBezTo>
                  <a:pt x="404816" y="738956"/>
                  <a:pt x="380889" y="718243"/>
                  <a:pt x="329781" y="713984"/>
                </a:cubicBezTo>
                <a:lnTo>
                  <a:pt x="179469" y="701458"/>
                </a:lnTo>
                <a:cubicBezTo>
                  <a:pt x="117280" y="680728"/>
                  <a:pt x="103427" y="693200"/>
                  <a:pt x="79261" y="638828"/>
                </a:cubicBezTo>
                <a:cubicBezTo>
                  <a:pt x="68536" y="614697"/>
                  <a:pt x="62559" y="588724"/>
                  <a:pt x="54208" y="563672"/>
                </a:cubicBezTo>
                <a:lnTo>
                  <a:pt x="41682" y="526093"/>
                </a:lnTo>
                <a:cubicBezTo>
                  <a:pt x="45857" y="459288"/>
                  <a:pt x="47201" y="392245"/>
                  <a:pt x="54208" y="325677"/>
                </a:cubicBezTo>
                <a:cubicBezTo>
                  <a:pt x="55590" y="312546"/>
                  <a:pt x="59411" y="299085"/>
                  <a:pt x="66735" y="288099"/>
                </a:cubicBezTo>
                <a:cubicBezTo>
                  <a:pt x="76561" y="273360"/>
                  <a:pt x="91787" y="263047"/>
                  <a:pt x="104313" y="250521"/>
                </a:cubicBezTo>
                <a:cubicBezTo>
                  <a:pt x="112664" y="225469"/>
                  <a:pt x="114717" y="197337"/>
                  <a:pt x="129365" y="175365"/>
                </a:cubicBezTo>
                <a:cubicBezTo>
                  <a:pt x="161741" y="126801"/>
                  <a:pt x="149656" y="152069"/>
                  <a:pt x="166943" y="100209"/>
                </a:cubicBezTo>
                <a:cubicBezTo>
                  <a:pt x="158592" y="91858"/>
                  <a:pt x="153701" y="75156"/>
                  <a:pt x="141891" y="75156"/>
                </a:cubicBezTo>
                <a:cubicBezTo>
                  <a:pt x="115484" y="75156"/>
                  <a:pt x="66735" y="100209"/>
                  <a:pt x="66735" y="100209"/>
                </a:cubicBezTo>
                <a:cubicBezTo>
                  <a:pt x="59961" y="106982"/>
                  <a:pt x="14637" y="155580"/>
                  <a:pt x="4104" y="150313"/>
                </a:cubicBezTo>
                <a:cubicBezTo>
                  <a:pt x="-7706" y="144408"/>
                  <a:pt x="8956" y="123479"/>
                  <a:pt x="16630" y="112735"/>
                </a:cubicBezTo>
                <a:cubicBezTo>
                  <a:pt x="30359" y="93515"/>
                  <a:pt x="50033" y="79332"/>
                  <a:pt x="66735" y="62630"/>
                </a:cubicBezTo>
                <a:cubicBezTo>
                  <a:pt x="79261" y="50104"/>
                  <a:pt x="87508" y="30654"/>
                  <a:pt x="104313" y="25052"/>
                </a:cubicBezTo>
                <a:lnTo>
                  <a:pt x="179469" y="0"/>
                </a:lnTo>
                <a:cubicBezTo>
                  <a:pt x="183644" y="16701"/>
                  <a:pt x="185214" y="34281"/>
                  <a:pt x="191995" y="50104"/>
                </a:cubicBezTo>
                <a:cubicBezTo>
                  <a:pt x="233153" y="146140"/>
                  <a:pt x="221749" y="6285"/>
                  <a:pt x="267151" y="187891"/>
                </a:cubicBezTo>
                <a:cubicBezTo>
                  <a:pt x="271326" y="204592"/>
                  <a:pt x="271978" y="222597"/>
                  <a:pt x="279677" y="237995"/>
                </a:cubicBezTo>
                <a:cubicBezTo>
                  <a:pt x="318992" y="316625"/>
                  <a:pt x="301490" y="313151"/>
                  <a:pt x="342307" y="313151"/>
                </a:cubicBezTo>
              </a:path>
            </a:pathLst>
          </a:cu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1802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What does an object store?</a:t>
            </a:r>
          </a:p>
        </p:txBody>
      </p:sp>
    </p:spTree>
    <p:extLst>
      <p:ext uri="{BB962C8B-B14F-4D97-AF65-F5344CB8AC3E}">
        <p14:creationId xmlns:p14="http://schemas.microsoft.com/office/powerpoint/2010/main" val="251618310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Objects store addresses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(which are like URLs)</a:t>
            </a:r>
          </a:p>
        </p:txBody>
      </p:sp>
    </p:spTree>
    <p:extLst>
      <p:ext uri="{BB962C8B-B14F-4D97-AF65-F5344CB8AC3E}">
        <p14:creationId xmlns:p14="http://schemas.microsoft.com/office/powerpoint/2010/main" val="4151721101"/>
      </p:ext>
    </p:extLst>
  </p:cSld>
  <p:clrMapOvr>
    <a:masterClrMapping/>
  </p:clrMapOvr>
</p:sld>
</file>

<file path=ppt/theme/theme1.xml><?xml version="1.0" encoding="utf-8"?>
<a:theme xmlns:a="http://schemas.openxmlformats.org/drawingml/2006/main" name="teach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aching" id="{E3E4484C-B620-AB4D-A257-40FA8917650D}" vid="{1881D74E-77CC-F642-A592-AAFA1B84A3B0}"/>
    </a:ext>
  </a:extLst>
</a:theme>
</file>

<file path=ppt/theme/theme2.xml><?xml version="1.0" encoding="utf-8"?>
<a:theme xmlns:a="http://schemas.openxmlformats.org/drawingml/2006/main" name="DarkRedTo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arkRedTop" id="{ED291D7B-52D5-7F4D-8D0F-478BBECA120D}" vid="{49A1DCBC-0F56-6B46-960A-7A45F67CC71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9644</TotalTime>
  <Words>1872</Words>
  <Application>Microsoft Macintosh PowerPoint</Application>
  <PresentationFormat>On-screen Show (4:3)</PresentationFormat>
  <Paragraphs>670</Paragraphs>
  <Slides>116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116</vt:i4>
      </vt:variant>
    </vt:vector>
  </HeadingPairs>
  <TitlesOfParts>
    <vt:vector size="131" baseType="lpstr">
      <vt:lpstr>ＭＳ Ｐゴシック</vt:lpstr>
      <vt:lpstr>Andale Mono</vt:lpstr>
      <vt:lpstr>Arial</vt:lpstr>
      <vt:lpstr>Calibri</vt:lpstr>
      <vt:lpstr>Century Gothic</vt:lpstr>
      <vt:lpstr>Chalkboard</vt:lpstr>
      <vt:lpstr>Courier</vt:lpstr>
      <vt:lpstr>Courier New</vt:lpstr>
      <vt:lpstr>Menlo</vt:lpstr>
      <vt:lpstr>Tahoma</vt:lpstr>
      <vt:lpstr>Times</vt:lpstr>
      <vt:lpstr>Times New Roman</vt:lpstr>
      <vt:lpstr>Verdana</vt:lpstr>
      <vt:lpstr>teaching</vt:lpstr>
      <vt:lpstr>DarkRedTop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…a variable x was born!</vt:lpstr>
      <vt:lpstr>…a variable x was born!</vt:lpstr>
      <vt:lpstr>x was a primitive variable…</vt:lpstr>
      <vt:lpstr>…and its parents loved it very much.</vt:lpstr>
      <vt:lpstr>…and its parents loved it very much.</vt:lpstr>
      <vt:lpstr>PowerPoint Presentation</vt:lpstr>
      <vt:lpstr>…and a variable rect was born!</vt:lpstr>
      <vt:lpstr>rect was an object variable…</vt:lpstr>
      <vt:lpstr>…and its parents loved it very much.</vt:lpstr>
      <vt:lpstr>…and its parents loved it very much.</vt:lpstr>
      <vt:lpstr>…but rect’s box was not big enough for an object!</vt:lpstr>
      <vt:lpstr>…so they stored the information in a bigger box somewhere else.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Stanford</Company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Piech</dc:creator>
  <cp:lastModifiedBy>Chris James Piech</cp:lastModifiedBy>
  <cp:revision>68</cp:revision>
  <cp:lastPrinted>2018-01-31T21:09:19Z</cp:lastPrinted>
  <dcterms:created xsi:type="dcterms:W3CDTF">2016-06-22T10:46:22Z</dcterms:created>
  <dcterms:modified xsi:type="dcterms:W3CDTF">2018-04-25T20:10:46Z</dcterms:modified>
</cp:coreProperties>
</file>

<file path=docProps/thumbnail.jpeg>
</file>